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3" r:id="rId1"/>
  </p:sldMasterIdLst>
  <p:notesMasterIdLst>
    <p:notesMasterId r:id="rId30"/>
  </p:notesMasterIdLst>
  <p:handoutMasterIdLst>
    <p:handoutMasterId r:id="rId31"/>
  </p:handoutMasterIdLst>
  <p:sldIdLst>
    <p:sldId id="1722" r:id="rId2"/>
    <p:sldId id="1693" r:id="rId3"/>
    <p:sldId id="1700" r:id="rId4"/>
    <p:sldId id="1717" r:id="rId5"/>
    <p:sldId id="1718" r:id="rId6"/>
    <p:sldId id="1715" r:id="rId7"/>
    <p:sldId id="1716" r:id="rId8"/>
    <p:sldId id="1738" r:id="rId9"/>
    <p:sldId id="1711" r:id="rId10"/>
    <p:sldId id="1712" r:id="rId11"/>
    <p:sldId id="1699" r:id="rId12"/>
    <p:sldId id="1702" r:id="rId13"/>
    <p:sldId id="1704" r:id="rId14"/>
    <p:sldId id="1709" r:id="rId15"/>
    <p:sldId id="1710" r:id="rId16"/>
    <p:sldId id="1730" r:id="rId17"/>
    <p:sldId id="1723" r:id="rId18"/>
    <p:sldId id="1707" r:id="rId19"/>
    <p:sldId id="1724" r:id="rId20"/>
    <p:sldId id="1701" r:id="rId21"/>
    <p:sldId id="1728" r:id="rId22"/>
    <p:sldId id="1735" r:id="rId23"/>
    <p:sldId id="1734" r:id="rId24"/>
    <p:sldId id="1737" r:id="rId25"/>
    <p:sldId id="1733" r:id="rId26"/>
    <p:sldId id="1729" r:id="rId27"/>
    <p:sldId id="1739" r:id="rId28"/>
    <p:sldId id="1719"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444AA71-F094-4A4C-8280-B11AA80CE31D}">
          <p14:sldIdLst>
            <p14:sldId id="1722"/>
            <p14:sldId id="1693"/>
            <p14:sldId id="1700"/>
            <p14:sldId id="1717"/>
            <p14:sldId id="1718"/>
            <p14:sldId id="1715"/>
            <p14:sldId id="1716"/>
            <p14:sldId id="1738"/>
            <p14:sldId id="1711"/>
            <p14:sldId id="1712"/>
            <p14:sldId id="1699"/>
            <p14:sldId id="1702"/>
            <p14:sldId id="1704"/>
            <p14:sldId id="1709"/>
            <p14:sldId id="1710"/>
            <p14:sldId id="1730"/>
            <p14:sldId id="1723"/>
            <p14:sldId id="1707"/>
            <p14:sldId id="1724"/>
            <p14:sldId id="1701"/>
            <p14:sldId id="1728"/>
            <p14:sldId id="1735"/>
            <p14:sldId id="1734"/>
            <p14:sldId id="1737"/>
            <p14:sldId id="1733"/>
            <p14:sldId id="1729"/>
            <p14:sldId id="1739"/>
            <p14:sldId id="1719"/>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ext uri="{19B8F6BF-5375-455C-9EA6-DF929625EA0E}">
        <p15:presenceInfo xmlns:p15="http://schemas.microsoft.com/office/powerpoint/2012/main" userId="Badreddine LKHA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88E"/>
    <a:srgbClr val="F2F1E9"/>
    <a:srgbClr val="209C3C"/>
    <a:srgbClr val="FFFFFF"/>
    <a:srgbClr val="DDFFDD"/>
    <a:srgbClr val="CCFFCC"/>
    <a:srgbClr val="F6CB60"/>
    <a:srgbClr val="DDAE6E"/>
    <a:srgbClr val="1A8EA9"/>
    <a:srgbClr val="DDA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5" autoAdjust="0"/>
    <p:restoredTop sz="94343" autoAdjust="0"/>
  </p:normalViewPr>
  <p:slideViewPr>
    <p:cSldViewPr snapToGrid="0" showGuides="1">
      <p:cViewPr varScale="1">
        <p:scale>
          <a:sx n="77" d="100"/>
          <a:sy n="77" d="100"/>
        </p:scale>
        <p:origin x="1042" y="77"/>
      </p:cViewPr>
      <p:guideLst>
        <p:guide orient="horz" pos="2115"/>
        <p:guide pos="3840"/>
      </p:guideLst>
    </p:cSldViewPr>
  </p:slideViewPr>
  <p:outlineViewPr>
    <p:cViewPr>
      <p:scale>
        <a:sx n="33" d="100"/>
        <a:sy n="33" d="100"/>
      </p:scale>
      <p:origin x="0" y="-482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17E14-E932-4576-9813-23F48F1C81D3}" type="doc">
      <dgm:prSet loTypeId="urn:microsoft.com/office/officeart/2005/8/layout/lProcess2" loCatId="list" qsTypeId="urn:microsoft.com/office/officeart/2005/8/quickstyle/3d3" qsCatId="3D" csTypeId="urn:microsoft.com/office/officeart/2005/8/colors/colorful3" csCatId="colorful" phldr="1"/>
      <dgm:spPr/>
      <dgm:t>
        <a:bodyPr/>
        <a:lstStyle/>
        <a:p>
          <a:endParaRPr lang="fr-FR"/>
        </a:p>
      </dgm:t>
    </dgm:pt>
    <dgm:pt modelId="{7188F451-A68E-4FF3-916B-30464340E0FB}">
      <dgm:prSet phldrT="[Texte]"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algn="ct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الجماعة الترابية الشريكة</a:t>
          </a:r>
          <a:endParaRPr lang="fr-FR"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a:r>
            <a:rPr lang="fr-FR" sz="1050" dirty="0">
              <a:solidFill>
                <a:srgbClr val="C00000"/>
              </a:solidFill>
              <a:latin typeface="Trebuchet MS" panose="020B0603020202020204" pitchFamily="34" charset="0"/>
              <a:cs typeface="Times New Roman" panose="02020603050405020304" pitchFamily="18" charset="0"/>
            </a:rPr>
            <a:t> </a:t>
          </a: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المستفيد المباشر و الحصري من دعم الصندوق الافريقي</a:t>
          </a:r>
          <a:endParaRPr lang="fr-FR"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604C22B4-0FE3-4AE6-BF4E-1CED95715B77}" type="parTrans" cxnId="{AD9D96F5-8B7E-4A8E-9D0C-9094EC50F4AB}">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1DAB9252-B0E0-4448-9874-2E53B8D5316E}" type="sibTrans" cxnId="{AD9D96F5-8B7E-4A8E-9D0C-9094EC50F4AB}">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FBBECC32-6283-484C-AEF1-58E4600B0535}">
      <dgm:prSet phldrT="[Texte]" custT="1"/>
      <dgm:spPr>
        <a:solidFill>
          <a:schemeClr val="accent2">
            <a:lumMod val="50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تطور المشروع أو العملية، وان لزم الأمر تطلب خبرة الجماعة الترابية المغربية</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09315857-E14C-43B6-A8FB-7275EABA303F}" type="parTrans" cxnId="{072F6768-9157-4690-9E8A-49288B21C2D2}">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B1A271E9-AADA-40F7-8364-157B9E8827ED}" type="sibTrans" cxnId="{072F6768-9157-4690-9E8A-49288B21C2D2}">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69A1C0C5-1D2E-404A-AA8B-B10839C64A8B}">
      <dgm:prSet phldrT="[Texte]"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algn="ct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الجماعة الترابية المغربية</a:t>
          </a:r>
          <a:endParaRPr lang="fr-FR"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الجماعة المحورية</a:t>
          </a:r>
          <a:endParaRPr lang="fr-FR"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19EFA236-650C-49D7-AF70-18DFF15E8A13}" type="parTrans" cxnId="{DC2016C0-8F5A-442C-919B-C86E3A03788E}">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9371B76A-C107-43D4-84B9-39819A730B90}" type="sibTrans" cxnId="{DC2016C0-8F5A-442C-919B-C86E3A03788E}">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70905F0E-E697-4B51-A48F-E613F33EC8F3}">
      <dgm:prSet phldrT="[Texte]" custT="1"/>
      <dgm:spPr>
        <a:solidFill>
          <a:schemeClr val="accent4"/>
        </a:solidFill>
      </dgm:spPr>
      <dgm:t>
        <a:bodyPr/>
        <a:lstStyle/>
        <a:p>
          <a:pPr algn="ctr"/>
          <a:r>
            <a:rPr lang="ar-SA" sz="1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تضمن أن الأنشطة المنفذة تتفق مع الأهداف المعلنة</a:t>
          </a:r>
          <a:endParaRPr lang="fr-FR" sz="1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E4758B4D-5665-451A-8C9B-9C2463B2AD20}" type="parTrans" cxnId="{EB9C855E-5A27-4355-9AC9-EE0C73DC66A3}">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7477737F-5070-4BCA-B8E5-CA0E91C8949B}" type="sibTrans" cxnId="{EB9C855E-5A27-4355-9AC9-EE0C73DC66A3}">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A974A704-7191-4549-BF52-6760E7A544F7}">
      <dgm:prSet phldrT="[Texte]" custT="1"/>
      <dgm:spPr>
        <a:solidFill>
          <a:schemeClr val="accent6">
            <a:lumMod val="75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تستدعي اللجنة التقنية لتقييم المشاريع و العمليات  وقياس مدى فاعليتها و فعاليتها</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A9852A85-230C-4C7F-9630-18994F07BFE9}" type="parTrans" cxnId="{81A3EB3E-5F74-4C06-B695-D8575D12B789}">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CEE922C4-73D5-4E44-9C23-07ABA8064A02}" type="sibTrans" cxnId="{81A3EB3E-5F74-4C06-B695-D8575D12B789}">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FFBEEE1B-1011-40DA-87AA-2F53330F0759}">
      <dgm:prSet phldrT="[Texte]" custT="1"/>
      <dgm:spPr>
        <a:solidFill>
          <a:schemeClr val="accent2">
            <a:lumMod val="50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تعمل على انجاز و تنفيد المشروع أو العملية</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1EE31E5-C3FA-44F1-8497-9C17F65C29ED}" type="parTrans" cxnId="{68139D44-B773-4ACF-B7E4-98151A32EC28}">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A2521FAB-81C8-47D9-95A1-8FEAA57C0158}" type="sibTrans" cxnId="{68139D44-B773-4ACF-B7E4-98151A32EC28}">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F7BDCDA1-74ED-43BB-B4CE-9FF51894D39B}">
      <dgm:prSet phldrT="[Texte]" custT="1"/>
      <dgm:spPr>
        <a:solidFill>
          <a:schemeClr val="accent4"/>
        </a:solidFill>
      </dgm:spPr>
      <dgm:t>
        <a:bodyPr/>
        <a:lstStyle/>
        <a:p>
          <a:pPr algn="ctr"/>
          <a:r>
            <a:rPr lang="ar-SA" sz="1400" b="1">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توفر الخبرة التقنية</a:t>
          </a:r>
          <a:endParaRPr lang="fr-FR" sz="1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745667DE-96B2-48E5-BA77-29CA1D154985}" type="parTrans" cxnId="{0814E5EA-EF24-4284-9C8C-3994D00AC13A}">
      <dgm:prSet/>
      <dgm:spPr/>
      <dgm:t>
        <a:bodyPr/>
        <a:lstStyle/>
        <a:p>
          <a:pPr algn="just"/>
          <a:endParaRPr lang="fr-FR" sz="1050">
            <a:solidFill>
              <a:schemeClr val="tx1"/>
            </a:solidFill>
            <a:latin typeface="Trebuchet MS" panose="020B0603020202020204" pitchFamily="34" charset="0"/>
          </a:endParaRPr>
        </a:p>
      </dgm:t>
    </dgm:pt>
    <dgm:pt modelId="{DB2206E8-69F0-4D46-ABB0-679FF44F0E27}" type="sibTrans" cxnId="{0814E5EA-EF24-4284-9C8C-3994D00AC13A}">
      <dgm:prSet/>
      <dgm:spPr/>
      <dgm:t>
        <a:bodyPr/>
        <a:lstStyle/>
        <a:p>
          <a:pPr algn="just"/>
          <a:endParaRPr lang="fr-FR" sz="1050">
            <a:solidFill>
              <a:schemeClr val="tx1"/>
            </a:solidFill>
            <a:latin typeface="Trebuchet MS" panose="020B0603020202020204" pitchFamily="34" charset="0"/>
          </a:endParaRPr>
        </a:p>
      </dgm:t>
    </dgm:pt>
    <dgm:pt modelId="{5657A2A2-E6C0-4A3F-8DBF-C66D180BF5CA}">
      <dgm:prSet phldrT="[Texte]" custT="1"/>
      <dgm:spPr>
        <a:solidFill>
          <a:schemeClr val="accent4"/>
        </a:solidFill>
      </dgm:spPr>
      <dgm:t>
        <a:bodyPr/>
        <a:lstStyle/>
        <a:p>
          <a:pPr algn="ctr"/>
          <a:r>
            <a:rPr lang="ar-SA" sz="1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تشارك في إقامة اطار الشراكة من خلال البحث عن الشركاء</a:t>
          </a:r>
          <a:endParaRPr lang="fr-FR" sz="1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D31852AC-6083-4366-AEC7-E49C1CDD11CB}" type="parTrans" cxnId="{4BF9E56B-0686-4B77-852F-73B81354AC97}">
      <dgm:prSet/>
      <dgm:spPr/>
      <dgm:t>
        <a:bodyPr/>
        <a:lstStyle/>
        <a:p>
          <a:pPr algn="just"/>
          <a:endParaRPr lang="fr-FR" sz="1050">
            <a:solidFill>
              <a:schemeClr val="tx1"/>
            </a:solidFill>
            <a:latin typeface="Trebuchet MS" panose="020B0603020202020204" pitchFamily="34" charset="0"/>
          </a:endParaRPr>
        </a:p>
      </dgm:t>
    </dgm:pt>
    <dgm:pt modelId="{FA9AC92B-38C1-4F1A-829A-579C9B0A921D}" type="sibTrans" cxnId="{4BF9E56B-0686-4B77-852F-73B81354AC97}">
      <dgm:prSet/>
      <dgm:spPr/>
      <dgm:t>
        <a:bodyPr/>
        <a:lstStyle/>
        <a:p>
          <a:pPr algn="just"/>
          <a:endParaRPr lang="fr-FR" sz="1050">
            <a:solidFill>
              <a:schemeClr val="tx1"/>
            </a:solidFill>
            <a:latin typeface="Trebuchet MS" panose="020B0603020202020204" pitchFamily="34" charset="0"/>
          </a:endParaRPr>
        </a:p>
      </dgm:t>
    </dgm:pt>
    <dgm:pt modelId="{A17253D8-1681-4103-9A15-0CCAA5ED8CB9}">
      <dgm:prSet phldrT="[Texte]" custT="1"/>
      <dgm:spPr>
        <a:solidFill>
          <a:schemeClr val="accent4"/>
        </a:solidFill>
      </dgm:spPr>
      <dgm:t>
        <a:bodyPr/>
        <a:lstStyle/>
        <a:p>
          <a:pPr algn="ctr"/>
          <a:r>
            <a:rPr lang="ar-SA" sz="1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تساهم في تمويل المشروع أو العملية في اطار الشراكة</a:t>
          </a:r>
          <a:endParaRPr lang="fr-FR" sz="1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642DE186-1B95-4ACA-B67F-CD5D34C13CFC}" type="parTrans" cxnId="{C0EDC699-E419-4703-8F21-2294BCEE4A89}">
      <dgm:prSet/>
      <dgm:spPr/>
      <dgm:t>
        <a:bodyPr/>
        <a:lstStyle/>
        <a:p>
          <a:pPr algn="just"/>
          <a:endParaRPr lang="fr-FR" sz="1050">
            <a:solidFill>
              <a:schemeClr val="tx1"/>
            </a:solidFill>
            <a:latin typeface="Trebuchet MS" panose="020B0603020202020204" pitchFamily="34" charset="0"/>
          </a:endParaRPr>
        </a:p>
      </dgm:t>
    </dgm:pt>
    <dgm:pt modelId="{EA823737-78F0-494B-B9E1-6174177D6B33}" type="sibTrans" cxnId="{C0EDC699-E419-4703-8F21-2294BCEE4A89}">
      <dgm:prSet/>
      <dgm:spPr/>
      <dgm:t>
        <a:bodyPr/>
        <a:lstStyle/>
        <a:p>
          <a:pPr algn="just"/>
          <a:endParaRPr lang="fr-FR" sz="1050">
            <a:solidFill>
              <a:schemeClr val="tx1"/>
            </a:solidFill>
            <a:latin typeface="Trebuchet MS" panose="020B0603020202020204" pitchFamily="34" charset="0"/>
          </a:endParaRPr>
        </a:p>
      </dgm:t>
    </dgm:pt>
    <dgm:pt modelId="{0F9CD166-619D-4130-A162-43D130558D9D}">
      <dgm:prSet phldrT="[Texte]" custT="1"/>
      <dgm:spPr>
        <a:solidFill>
          <a:schemeClr val="accent6">
            <a:lumMod val="75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تستدعي لجنة القيادة للبث في الطلبات الواردة</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52125C89-DE68-48CA-9EC8-0E18F9BD9D0F}" type="parTrans" cxnId="{87602B24-50B6-4AD5-8F12-888E956F893A}">
      <dgm:prSet/>
      <dgm:spPr/>
      <dgm:t>
        <a:bodyPr/>
        <a:lstStyle/>
        <a:p>
          <a:pPr algn="just"/>
          <a:endParaRPr lang="fr-FR" sz="1050">
            <a:solidFill>
              <a:schemeClr val="tx1"/>
            </a:solidFill>
            <a:latin typeface="Trebuchet MS" panose="020B0603020202020204" pitchFamily="34" charset="0"/>
          </a:endParaRPr>
        </a:p>
      </dgm:t>
    </dgm:pt>
    <dgm:pt modelId="{B02B86D4-1ECB-40BD-A3B2-99FED991B656}" type="sibTrans" cxnId="{87602B24-50B6-4AD5-8F12-888E956F893A}">
      <dgm:prSet/>
      <dgm:spPr/>
      <dgm:t>
        <a:bodyPr/>
        <a:lstStyle/>
        <a:p>
          <a:pPr algn="just"/>
          <a:endParaRPr lang="fr-FR" sz="1050">
            <a:solidFill>
              <a:schemeClr val="tx1"/>
            </a:solidFill>
            <a:latin typeface="Trebuchet MS" panose="020B0603020202020204" pitchFamily="34" charset="0"/>
          </a:endParaRPr>
        </a:p>
      </dgm:t>
    </dgm:pt>
    <dgm:pt modelId="{232FEC1C-1B36-467C-80A6-53A361769A2C}">
      <dgm:prSet phldrT="[Texte]" custT="1"/>
      <dgm:spPr>
        <a:solidFill>
          <a:schemeClr val="accent6">
            <a:lumMod val="75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توفر دعما ماليا اضافيا و تراقب مراحل تنفيد المشروع أو العملية</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B20598B2-569C-4C0E-BE34-0787A50B109D}" type="parTrans" cxnId="{21A0204B-A680-4D7E-AADB-18F3019500C3}">
      <dgm:prSet/>
      <dgm:spPr/>
      <dgm:t>
        <a:bodyPr/>
        <a:lstStyle/>
        <a:p>
          <a:pPr algn="just"/>
          <a:endParaRPr lang="fr-FR" sz="1050">
            <a:solidFill>
              <a:schemeClr val="tx1"/>
            </a:solidFill>
            <a:latin typeface="Trebuchet MS" panose="020B0603020202020204" pitchFamily="34" charset="0"/>
          </a:endParaRPr>
        </a:p>
      </dgm:t>
    </dgm:pt>
    <dgm:pt modelId="{7FD214D4-23B6-41A5-B4DB-1ED2B8EEDF46}" type="sibTrans" cxnId="{21A0204B-A680-4D7E-AADB-18F3019500C3}">
      <dgm:prSet/>
      <dgm:spPr/>
      <dgm:t>
        <a:bodyPr/>
        <a:lstStyle/>
        <a:p>
          <a:pPr algn="just"/>
          <a:endParaRPr lang="fr-FR" sz="1050">
            <a:solidFill>
              <a:schemeClr val="tx1"/>
            </a:solidFill>
            <a:latin typeface="Trebuchet MS" panose="020B0603020202020204" pitchFamily="34" charset="0"/>
          </a:endParaRPr>
        </a:p>
      </dgm:t>
    </dgm:pt>
    <dgm:pt modelId="{E689C4E7-8645-4A13-8FAC-8563DDF80981}">
      <dgm:prSet phldrT="[Texte]" custT="1"/>
      <dgm:spPr>
        <a:solidFill>
          <a:schemeClr val="accent2">
            <a:lumMod val="50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تراقب و تقيم المشروع أو العملية وفقا لمؤشرات النتائج و وسائل التحقق و التدقيق </a:t>
          </a:r>
          <a:r>
            <a:rPr lang="ar-M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ذات </a:t>
          </a: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الصلة</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914B36C-785D-471C-A8F5-B6E7E0235F75}" type="parTrans" cxnId="{1011D94A-5CAC-427C-B618-BCD99CAB438C}">
      <dgm:prSet/>
      <dgm:spPr/>
      <dgm:t>
        <a:bodyPr/>
        <a:lstStyle/>
        <a:p>
          <a:pPr algn="just"/>
          <a:endParaRPr lang="fr-FR" sz="1050">
            <a:solidFill>
              <a:schemeClr val="tx1"/>
            </a:solidFill>
            <a:latin typeface="Trebuchet MS" panose="020B0603020202020204" pitchFamily="34" charset="0"/>
          </a:endParaRPr>
        </a:p>
      </dgm:t>
    </dgm:pt>
    <dgm:pt modelId="{9D855CA8-BC1B-401E-BB49-5FE859DB38F7}" type="sibTrans" cxnId="{1011D94A-5CAC-427C-B618-BCD99CAB438C}">
      <dgm:prSet/>
      <dgm:spPr/>
      <dgm:t>
        <a:bodyPr/>
        <a:lstStyle/>
        <a:p>
          <a:pPr algn="just"/>
          <a:endParaRPr lang="fr-FR" sz="1050">
            <a:solidFill>
              <a:schemeClr val="tx1"/>
            </a:solidFill>
            <a:latin typeface="Trebuchet MS" panose="020B0603020202020204" pitchFamily="34" charset="0"/>
          </a:endParaRPr>
        </a:p>
      </dgm:t>
    </dgm:pt>
    <dgm:pt modelId="{29422BFB-2A66-44FF-A4B3-387DD138ABC8}">
      <dgm:prSet phldrT="[Texte]" custT="1"/>
      <dgm:spPr>
        <a:solidFill>
          <a:schemeClr val="accent2">
            <a:lumMod val="50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تصيغ طلب الشراكة</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65263181-56F3-48BD-96FC-AFEDDADA312F}" type="parTrans" cxnId="{00F5D340-798A-46F7-934B-D6EDAC1CA39B}">
      <dgm:prSet/>
      <dgm:spPr/>
      <dgm:t>
        <a:bodyPr/>
        <a:lstStyle/>
        <a:p>
          <a:endParaRPr lang="fr-FR">
            <a:solidFill>
              <a:schemeClr val="tx1"/>
            </a:solidFill>
          </a:endParaRPr>
        </a:p>
      </dgm:t>
    </dgm:pt>
    <dgm:pt modelId="{3B1E92A5-2788-4DDC-8635-F8C75E561A7C}" type="sibTrans" cxnId="{00F5D340-798A-46F7-934B-D6EDAC1CA39B}">
      <dgm:prSet/>
      <dgm:spPr/>
      <dgm:t>
        <a:bodyPr/>
        <a:lstStyle/>
        <a:p>
          <a:endParaRPr lang="fr-FR">
            <a:solidFill>
              <a:schemeClr val="tx1"/>
            </a:solidFill>
          </a:endParaRPr>
        </a:p>
      </dgm:t>
    </dgm:pt>
    <dgm:pt modelId="{CE96592D-B384-427E-87F6-52D3720D66C0}">
      <dgm:prSet phldrT="[Texte]" custT="1"/>
      <dgm:spPr>
        <a:solidFill>
          <a:schemeClr val="accent6">
            <a:lumMod val="75000"/>
          </a:schemeClr>
        </a:solidFill>
      </dgm:spPr>
      <dgm:t>
        <a:bodyPr/>
        <a:lstStyle/>
        <a:p>
          <a:pPr algn="ctr"/>
          <a:r>
            <a:rPr lang="ar-SA"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تطلق سنويا اعلان طلبات العروض للمشاريع و تتواصل حول نشاط الصندوق الافريقي</a:t>
          </a:r>
          <a:endParaRPr lang="fr-FR" sz="1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985197C4-CEEE-42A5-BADE-5906456A862A}" type="sibTrans" cxnId="{17560E0E-CABE-474B-9673-D033A3832F9F}">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A5941964-9059-4CB3-8178-1BF4A537C34B}" type="parTrans" cxnId="{17560E0E-CABE-474B-9673-D033A3832F9F}">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B3ECB40E-78AB-48AB-A202-D4A7CB3B6998}">
      <dgm:prSet phldrT="[Texte]"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pPr>
          <a:endParaRPr lang="fr-FR" sz="2000" b="1" i="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a:lnSpc>
              <a:spcPct val="100000"/>
            </a:lnSpc>
          </a:pP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المديرية العامة للجماعات الترابية                         بتعاون مع شركائها</a:t>
          </a:r>
          <a:endParaRPr lang="fr-FR"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a:lnSpc>
              <a:spcPct val="100000"/>
            </a:lnSpc>
          </a:pP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مسير الصندوق</a:t>
          </a:r>
        </a:p>
        <a:p>
          <a:pPr algn="ctr">
            <a:lnSpc>
              <a:spcPct val="90000"/>
            </a:lnSpc>
          </a:pPr>
          <a:endParaRPr lang="fr-FR" sz="1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8B6D530C-C111-40A4-B1AE-E222F3A75B6A}" type="sibTrans" cxnId="{335B2729-08CE-41ED-A93D-0B568D4CA0FD}">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1E2A42FD-9E4C-4DE0-851D-F917B007DE3B}" type="parTrans" cxnId="{335B2729-08CE-41ED-A93D-0B568D4CA0FD}">
      <dgm:prSet/>
      <dgm:spPr/>
      <dgm:t>
        <a:bodyPr/>
        <a:lstStyle/>
        <a:p>
          <a:pPr algn="just"/>
          <a:endParaRPr lang="fr-FR" sz="1050">
            <a:solidFill>
              <a:schemeClr val="tx1"/>
            </a:solidFill>
            <a:latin typeface="Trebuchet MS" panose="020B0603020202020204" pitchFamily="34" charset="0"/>
            <a:cs typeface="Times New Roman" panose="02020603050405020304" pitchFamily="18" charset="0"/>
          </a:endParaRPr>
        </a:p>
      </dgm:t>
    </dgm:pt>
    <dgm:pt modelId="{6FA56309-12DA-4688-B60B-526BF3D549F2}" type="pres">
      <dgm:prSet presAssocID="{30917E14-E932-4576-9813-23F48F1C81D3}" presName="theList" presStyleCnt="0">
        <dgm:presLayoutVars>
          <dgm:dir/>
          <dgm:animLvl val="lvl"/>
          <dgm:resizeHandles val="exact"/>
        </dgm:presLayoutVars>
      </dgm:prSet>
      <dgm:spPr/>
    </dgm:pt>
    <dgm:pt modelId="{15776425-D263-45DB-BFD1-44A9EA9447BB}" type="pres">
      <dgm:prSet presAssocID="{7188F451-A68E-4FF3-916B-30464340E0FB}" presName="compNode" presStyleCnt="0"/>
      <dgm:spPr/>
    </dgm:pt>
    <dgm:pt modelId="{30024115-0254-4D21-A079-D9F54B68CD5D}" type="pres">
      <dgm:prSet presAssocID="{7188F451-A68E-4FF3-916B-30464340E0FB}" presName="aNode" presStyleLbl="bgShp" presStyleIdx="0" presStyleCnt="3" custScaleX="110576" custScaleY="100000" custLinFactNeighborX="4589" custLinFactNeighborY="-200"/>
      <dgm:spPr>
        <a:prstGeom prst="snip2SameRect">
          <a:avLst/>
        </a:prstGeom>
      </dgm:spPr>
    </dgm:pt>
    <dgm:pt modelId="{192F7318-2F68-4791-9360-BAD13759FF21}" type="pres">
      <dgm:prSet presAssocID="{7188F451-A68E-4FF3-916B-30464340E0FB}" presName="textNode" presStyleLbl="bgShp" presStyleIdx="0" presStyleCnt="3"/>
      <dgm:spPr/>
    </dgm:pt>
    <dgm:pt modelId="{A659BFBF-A23E-44F9-9913-10AB76A2754F}" type="pres">
      <dgm:prSet presAssocID="{7188F451-A68E-4FF3-916B-30464340E0FB}" presName="compChildNode" presStyleCnt="0"/>
      <dgm:spPr/>
    </dgm:pt>
    <dgm:pt modelId="{F651941D-4770-4FD5-BE2C-E2E14D6CD3ED}" type="pres">
      <dgm:prSet presAssocID="{7188F451-A68E-4FF3-916B-30464340E0FB}" presName="theInnerList" presStyleCnt="0"/>
      <dgm:spPr/>
    </dgm:pt>
    <dgm:pt modelId="{25F1D614-D37E-4979-B637-60E12C606AF4}" type="pres">
      <dgm:prSet presAssocID="{29422BFB-2A66-44FF-A4B3-387DD138ABC8}" presName="childNode" presStyleLbl="node1" presStyleIdx="0" presStyleCnt="12" custLinFactNeighborX="3559" custLinFactNeighborY="-28100">
        <dgm:presLayoutVars>
          <dgm:bulletEnabled val="1"/>
        </dgm:presLayoutVars>
      </dgm:prSet>
      <dgm:spPr/>
    </dgm:pt>
    <dgm:pt modelId="{F1737999-A088-4E30-8323-03FC3BE0715F}" type="pres">
      <dgm:prSet presAssocID="{29422BFB-2A66-44FF-A4B3-387DD138ABC8}" presName="aSpace2" presStyleCnt="0"/>
      <dgm:spPr/>
    </dgm:pt>
    <dgm:pt modelId="{6B5BD5ED-4BC7-4740-B395-C1EB00393FA9}" type="pres">
      <dgm:prSet presAssocID="{FBBECC32-6283-484C-AEF1-58E4600B0535}" presName="childNode" presStyleLbl="node1" presStyleIdx="1" presStyleCnt="12" custLinFactNeighborX="3358" custLinFactNeighborY="26270">
        <dgm:presLayoutVars>
          <dgm:bulletEnabled val="1"/>
        </dgm:presLayoutVars>
      </dgm:prSet>
      <dgm:spPr/>
    </dgm:pt>
    <dgm:pt modelId="{9DF910DF-94DC-4104-BC9A-9C51283A23A1}" type="pres">
      <dgm:prSet presAssocID="{FBBECC32-6283-484C-AEF1-58E4600B0535}" presName="aSpace2" presStyleCnt="0"/>
      <dgm:spPr/>
    </dgm:pt>
    <dgm:pt modelId="{1A122B21-F6C8-4A07-8AAB-F02DCD5EC0EE}" type="pres">
      <dgm:prSet presAssocID="{FFBEEE1B-1011-40DA-87AA-2F53330F0759}" presName="childNode" presStyleLbl="node1" presStyleIdx="2" presStyleCnt="12" custLinFactNeighborX="4350" custLinFactNeighborY="42507">
        <dgm:presLayoutVars>
          <dgm:bulletEnabled val="1"/>
        </dgm:presLayoutVars>
      </dgm:prSet>
      <dgm:spPr/>
    </dgm:pt>
    <dgm:pt modelId="{7148633B-8DF0-4D21-A500-56AE32583BB2}" type="pres">
      <dgm:prSet presAssocID="{FFBEEE1B-1011-40DA-87AA-2F53330F0759}" presName="aSpace2" presStyleCnt="0"/>
      <dgm:spPr/>
    </dgm:pt>
    <dgm:pt modelId="{6EF34B43-04BE-4822-8850-C9E4998DE7ED}" type="pres">
      <dgm:prSet presAssocID="{E689C4E7-8645-4A13-8FAC-8563DDF80981}" presName="childNode" presStyleLbl="node1" presStyleIdx="3" presStyleCnt="12" custScaleX="98939" custLinFactNeighborX="4454" custLinFactNeighborY="63240">
        <dgm:presLayoutVars>
          <dgm:bulletEnabled val="1"/>
        </dgm:presLayoutVars>
      </dgm:prSet>
      <dgm:spPr/>
    </dgm:pt>
    <dgm:pt modelId="{AE88DDF4-4D4D-40EC-9E68-96B7A3EC038C}" type="pres">
      <dgm:prSet presAssocID="{7188F451-A68E-4FF3-916B-30464340E0FB}" presName="aSpace" presStyleCnt="0"/>
      <dgm:spPr/>
    </dgm:pt>
    <dgm:pt modelId="{597B6138-B116-47DB-8726-B380E7BD40C5}" type="pres">
      <dgm:prSet presAssocID="{69A1C0C5-1D2E-404A-AA8B-B10839C64A8B}" presName="compNode" presStyleCnt="0"/>
      <dgm:spPr/>
    </dgm:pt>
    <dgm:pt modelId="{F70BBFCA-AFC9-47E8-BC67-E58B268FC91C}" type="pres">
      <dgm:prSet presAssocID="{69A1C0C5-1D2E-404A-AA8B-B10839C64A8B}" presName="aNode" presStyleLbl="bgShp" presStyleIdx="1" presStyleCnt="3" custScaleX="110000" custLinFactNeighborX="3975"/>
      <dgm:spPr>
        <a:prstGeom prst="snip2SameRect">
          <a:avLst/>
        </a:prstGeom>
      </dgm:spPr>
    </dgm:pt>
    <dgm:pt modelId="{79941C33-0B71-4F2B-AC0F-F4D5C0106E1A}" type="pres">
      <dgm:prSet presAssocID="{69A1C0C5-1D2E-404A-AA8B-B10839C64A8B}" presName="textNode" presStyleLbl="bgShp" presStyleIdx="1" presStyleCnt="3"/>
      <dgm:spPr/>
    </dgm:pt>
    <dgm:pt modelId="{8873C4AA-25A5-48B3-BDEF-E5EB4D2D9301}" type="pres">
      <dgm:prSet presAssocID="{69A1C0C5-1D2E-404A-AA8B-B10839C64A8B}" presName="compChildNode" presStyleCnt="0"/>
      <dgm:spPr/>
    </dgm:pt>
    <dgm:pt modelId="{94621629-261E-4B52-8EAC-71EEFEE23331}" type="pres">
      <dgm:prSet presAssocID="{69A1C0C5-1D2E-404A-AA8B-B10839C64A8B}" presName="theInnerList" presStyleCnt="0"/>
      <dgm:spPr/>
    </dgm:pt>
    <dgm:pt modelId="{8A87CFDC-E87E-4B40-871E-90851E4B5E21}" type="pres">
      <dgm:prSet presAssocID="{5657A2A2-E6C0-4A3F-8DBF-C66D180BF5CA}" presName="childNode" presStyleLbl="node1" presStyleIdx="4" presStyleCnt="12" custLinFactNeighborX="6498" custLinFactNeighborY="-28100">
        <dgm:presLayoutVars>
          <dgm:bulletEnabled val="1"/>
        </dgm:presLayoutVars>
      </dgm:prSet>
      <dgm:spPr/>
    </dgm:pt>
    <dgm:pt modelId="{BA3D9435-8525-431A-9D24-BE5FBE8AD6DC}" type="pres">
      <dgm:prSet presAssocID="{5657A2A2-E6C0-4A3F-8DBF-C66D180BF5CA}" presName="aSpace2" presStyleCnt="0"/>
      <dgm:spPr/>
    </dgm:pt>
    <dgm:pt modelId="{F713B79C-29A2-4347-B0D9-26D280077939}" type="pres">
      <dgm:prSet presAssocID="{A17253D8-1681-4103-9A15-0CCAA5ED8CB9}" presName="childNode" presStyleLbl="node1" presStyleIdx="5" presStyleCnt="12" custLinFactNeighborX="6498">
        <dgm:presLayoutVars>
          <dgm:bulletEnabled val="1"/>
        </dgm:presLayoutVars>
      </dgm:prSet>
      <dgm:spPr/>
    </dgm:pt>
    <dgm:pt modelId="{F84F8A37-6F77-4556-A436-4DB1A598E99F}" type="pres">
      <dgm:prSet presAssocID="{A17253D8-1681-4103-9A15-0CCAA5ED8CB9}" presName="aSpace2" presStyleCnt="0"/>
      <dgm:spPr/>
    </dgm:pt>
    <dgm:pt modelId="{97AEF9AD-F8EA-4B32-908E-D95EDC1118E3}" type="pres">
      <dgm:prSet presAssocID="{F7BDCDA1-74ED-43BB-B4CE-9FF51894D39B}" presName="childNode" presStyleLbl="node1" presStyleIdx="6" presStyleCnt="12" custLinFactNeighborX="6498" custLinFactNeighborY="-8904">
        <dgm:presLayoutVars>
          <dgm:bulletEnabled val="1"/>
        </dgm:presLayoutVars>
      </dgm:prSet>
      <dgm:spPr/>
    </dgm:pt>
    <dgm:pt modelId="{50DD6729-5A2D-451E-9D2D-AB65CB66CD43}" type="pres">
      <dgm:prSet presAssocID="{F7BDCDA1-74ED-43BB-B4CE-9FF51894D39B}" presName="aSpace2" presStyleCnt="0"/>
      <dgm:spPr/>
    </dgm:pt>
    <dgm:pt modelId="{7F40A28F-D00A-473A-A610-6321D9E1870A}" type="pres">
      <dgm:prSet presAssocID="{70905F0E-E697-4B51-A48F-E613F33EC8F3}" presName="childNode" presStyleLbl="node1" presStyleIdx="7" presStyleCnt="12" custLinFactNeighborX="6498" custLinFactNeighborY="-7993">
        <dgm:presLayoutVars>
          <dgm:bulletEnabled val="1"/>
        </dgm:presLayoutVars>
      </dgm:prSet>
      <dgm:spPr/>
    </dgm:pt>
    <dgm:pt modelId="{7501BB12-57AC-43F5-BBEB-9390E2E4466B}" type="pres">
      <dgm:prSet presAssocID="{69A1C0C5-1D2E-404A-AA8B-B10839C64A8B}" presName="aSpace" presStyleCnt="0"/>
      <dgm:spPr/>
    </dgm:pt>
    <dgm:pt modelId="{7CD343A4-9EA5-43C7-9BF1-AB811ACE3FC1}" type="pres">
      <dgm:prSet presAssocID="{B3ECB40E-78AB-48AB-A202-D4A7CB3B6998}" presName="compNode" presStyleCnt="0"/>
      <dgm:spPr/>
    </dgm:pt>
    <dgm:pt modelId="{6B8F8EBE-1DFA-4DAA-975B-31FDC40DCF8A}" type="pres">
      <dgm:prSet presAssocID="{B3ECB40E-78AB-48AB-A202-D4A7CB3B6998}" presName="aNode" presStyleLbl="bgShp" presStyleIdx="2" presStyleCnt="3" custScaleX="110000" custLinFactNeighborX="-373" custLinFactNeighborY="195"/>
      <dgm:spPr>
        <a:prstGeom prst="snip2SameRect">
          <a:avLst/>
        </a:prstGeom>
      </dgm:spPr>
    </dgm:pt>
    <dgm:pt modelId="{89964485-75D3-43F9-BF97-139B7C292A01}" type="pres">
      <dgm:prSet presAssocID="{B3ECB40E-78AB-48AB-A202-D4A7CB3B6998}" presName="textNode" presStyleLbl="bgShp" presStyleIdx="2" presStyleCnt="3"/>
      <dgm:spPr/>
    </dgm:pt>
    <dgm:pt modelId="{FBA231FC-D99B-4810-B1D4-F45BB42B0CF6}" type="pres">
      <dgm:prSet presAssocID="{B3ECB40E-78AB-48AB-A202-D4A7CB3B6998}" presName="compChildNode" presStyleCnt="0"/>
      <dgm:spPr/>
    </dgm:pt>
    <dgm:pt modelId="{DCF3A64F-349F-4A72-B5F7-447825CFE92E}" type="pres">
      <dgm:prSet presAssocID="{B3ECB40E-78AB-48AB-A202-D4A7CB3B6998}" presName="theInnerList" presStyleCnt="0"/>
      <dgm:spPr/>
    </dgm:pt>
    <dgm:pt modelId="{1550ACDC-D065-4773-A8A5-3A609548FE25}" type="pres">
      <dgm:prSet presAssocID="{CE96592D-B384-427E-87F6-52D3720D66C0}" presName="childNode" presStyleLbl="node1" presStyleIdx="8" presStyleCnt="12" custLinFactNeighborX="16" custLinFactNeighborY="-26999">
        <dgm:presLayoutVars>
          <dgm:bulletEnabled val="1"/>
        </dgm:presLayoutVars>
      </dgm:prSet>
      <dgm:spPr/>
    </dgm:pt>
    <dgm:pt modelId="{521EA5E0-6612-40D0-B6BE-31EB5AF3E862}" type="pres">
      <dgm:prSet presAssocID="{CE96592D-B384-427E-87F6-52D3720D66C0}" presName="aSpace2" presStyleCnt="0"/>
      <dgm:spPr/>
    </dgm:pt>
    <dgm:pt modelId="{3E15D3FD-30A6-4098-9223-3CA76567D8D6}" type="pres">
      <dgm:prSet presAssocID="{A974A704-7191-4549-BF52-6760E7A544F7}" presName="childNode" presStyleLbl="node1" presStyleIdx="9" presStyleCnt="12">
        <dgm:presLayoutVars>
          <dgm:bulletEnabled val="1"/>
        </dgm:presLayoutVars>
      </dgm:prSet>
      <dgm:spPr/>
    </dgm:pt>
    <dgm:pt modelId="{6D898E7B-632A-41B0-804B-C97AAECFC336}" type="pres">
      <dgm:prSet presAssocID="{A974A704-7191-4549-BF52-6760E7A544F7}" presName="aSpace2" presStyleCnt="0"/>
      <dgm:spPr/>
    </dgm:pt>
    <dgm:pt modelId="{3286842A-59AC-4DA9-BBA3-40112B7279F1}" type="pres">
      <dgm:prSet presAssocID="{0F9CD166-619D-4130-A162-43D130558D9D}" presName="childNode" presStyleLbl="node1" presStyleIdx="10" presStyleCnt="12" custLinFactNeighborX="294" custLinFactNeighborY="26036">
        <dgm:presLayoutVars>
          <dgm:bulletEnabled val="1"/>
        </dgm:presLayoutVars>
      </dgm:prSet>
      <dgm:spPr/>
    </dgm:pt>
    <dgm:pt modelId="{0F830939-4FA3-4CA6-A7D8-2CAF5D82A067}" type="pres">
      <dgm:prSet presAssocID="{0F9CD166-619D-4130-A162-43D130558D9D}" presName="aSpace2" presStyleCnt="0"/>
      <dgm:spPr/>
    </dgm:pt>
    <dgm:pt modelId="{E9F5C80F-0E72-4CBF-AD9C-B7868C370E27}" type="pres">
      <dgm:prSet presAssocID="{232FEC1C-1B36-467C-80A6-53A361769A2C}" presName="childNode" presStyleLbl="node1" presStyleIdx="11" presStyleCnt="12" custScaleY="84096" custLinFactNeighborX="497" custLinFactNeighborY="46495">
        <dgm:presLayoutVars>
          <dgm:bulletEnabled val="1"/>
        </dgm:presLayoutVars>
      </dgm:prSet>
      <dgm:spPr/>
    </dgm:pt>
  </dgm:ptLst>
  <dgm:cxnLst>
    <dgm:cxn modelId="{17560E0E-CABE-474B-9673-D033A3832F9F}" srcId="{B3ECB40E-78AB-48AB-A202-D4A7CB3B6998}" destId="{CE96592D-B384-427E-87F6-52D3720D66C0}" srcOrd="0" destOrd="0" parTransId="{A5941964-9059-4CB3-8178-1BF4A537C34B}" sibTransId="{985197C4-CEEE-42A5-BADE-5906456A862A}"/>
    <dgm:cxn modelId="{6CF80D1E-E0BB-497C-9CFC-A4C5E29FB3B4}" type="presOf" srcId="{E689C4E7-8645-4A13-8FAC-8563DDF80981}" destId="{6EF34B43-04BE-4822-8850-C9E4998DE7ED}" srcOrd="0" destOrd="0" presId="urn:microsoft.com/office/officeart/2005/8/layout/lProcess2"/>
    <dgm:cxn modelId="{8B63C922-F16C-4053-A9EB-BC31BF9748B6}" type="presOf" srcId="{CE96592D-B384-427E-87F6-52D3720D66C0}" destId="{1550ACDC-D065-4773-A8A5-3A609548FE25}" srcOrd="0" destOrd="0" presId="urn:microsoft.com/office/officeart/2005/8/layout/lProcess2"/>
    <dgm:cxn modelId="{87602B24-50B6-4AD5-8F12-888E956F893A}" srcId="{B3ECB40E-78AB-48AB-A202-D4A7CB3B6998}" destId="{0F9CD166-619D-4130-A162-43D130558D9D}" srcOrd="2" destOrd="0" parTransId="{52125C89-DE68-48CA-9EC8-0E18F9BD9D0F}" sibTransId="{B02B86D4-1ECB-40BD-A3B2-99FED991B656}"/>
    <dgm:cxn modelId="{38C8BD24-26A0-4FA0-86EA-845D60650BCC}" type="presOf" srcId="{69A1C0C5-1D2E-404A-AA8B-B10839C64A8B}" destId="{F70BBFCA-AFC9-47E8-BC67-E58B268FC91C}" srcOrd="0" destOrd="0" presId="urn:microsoft.com/office/officeart/2005/8/layout/lProcess2"/>
    <dgm:cxn modelId="{335B2729-08CE-41ED-A93D-0B568D4CA0FD}" srcId="{30917E14-E932-4576-9813-23F48F1C81D3}" destId="{B3ECB40E-78AB-48AB-A202-D4A7CB3B6998}" srcOrd="2" destOrd="0" parTransId="{1E2A42FD-9E4C-4DE0-851D-F917B007DE3B}" sibTransId="{8B6D530C-C111-40A4-B1AE-E222F3A75B6A}"/>
    <dgm:cxn modelId="{81A3EB3E-5F74-4C06-B695-D8575D12B789}" srcId="{B3ECB40E-78AB-48AB-A202-D4A7CB3B6998}" destId="{A974A704-7191-4549-BF52-6760E7A544F7}" srcOrd="1" destOrd="0" parTransId="{A9852A85-230C-4C7F-9630-18994F07BFE9}" sibTransId="{CEE922C4-73D5-4E44-9C23-07ABA8064A02}"/>
    <dgm:cxn modelId="{00F5D340-798A-46F7-934B-D6EDAC1CA39B}" srcId="{7188F451-A68E-4FF3-916B-30464340E0FB}" destId="{29422BFB-2A66-44FF-A4B3-387DD138ABC8}" srcOrd="0" destOrd="0" parTransId="{65263181-56F3-48BD-96FC-AFEDDADA312F}" sibTransId="{3B1E92A5-2788-4DDC-8635-F8C75E561A7C}"/>
    <dgm:cxn modelId="{1B83005B-354B-43E4-BD12-2698829DBA99}" type="presOf" srcId="{70905F0E-E697-4B51-A48F-E613F33EC8F3}" destId="{7F40A28F-D00A-473A-A610-6321D9E1870A}" srcOrd="0" destOrd="0" presId="urn:microsoft.com/office/officeart/2005/8/layout/lProcess2"/>
    <dgm:cxn modelId="{B613B35B-2D18-45AF-B95F-44969380D33A}" type="presOf" srcId="{7188F451-A68E-4FF3-916B-30464340E0FB}" destId="{192F7318-2F68-4791-9360-BAD13759FF21}" srcOrd="1" destOrd="0" presId="urn:microsoft.com/office/officeart/2005/8/layout/lProcess2"/>
    <dgm:cxn modelId="{EB9C855E-5A27-4355-9AC9-EE0C73DC66A3}" srcId="{69A1C0C5-1D2E-404A-AA8B-B10839C64A8B}" destId="{70905F0E-E697-4B51-A48F-E613F33EC8F3}" srcOrd="3" destOrd="0" parTransId="{E4758B4D-5665-451A-8C9B-9C2463B2AD20}" sibTransId="{7477737F-5070-4BCA-B8E5-CA0E91C8949B}"/>
    <dgm:cxn modelId="{59FAFD5E-F7FE-4A2A-9E6D-92F6A697DA2D}" type="presOf" srcId="{FBBECC32-6283-484C-AEF1-58E4600B0535}" destId="{6B5BD5ED-4BC7-4740-B395-C1EB00393FA9}" srcOrd="0" destOrd="0" presId="urn:microsoft.com/office/officeart/2005/8/layout/lProcess2"/>
    <dgm:cxn modelId="{68139D44-B773-4ACF-B7E4-98151A32EC28}" srcId="{7188F451-A68E-4FF3-916B-30464340E0FB}" destId="{FFBEEE1B-1011-40DA-87AA-2F53330F0759}" srcOrd="2" destOrd="0" parTransId="{31EE31E5-C3FA-44F1-8497-9C17F65C29ED}" sibTransId="{A2521FAB-81C8-47D9-95A1-8FEAA57C0158}"/>
    <dgm:cxn modelId="{16EA6766-35C1-48C9-BB11-6D628808E0F6}" type="presOf" srcId="{7188F451-A68E-4FF3-916B-30464340E0FB}" destId="{30024115-0254-4D21-A079-D9F54B68CD5D}" srcOrd="0" destOrd="0" presId="urn:microsoft.com/office/officeart/2005/8/layout/lProcess2"/>
    <dgm:cxn modelId="{7F6D3B47-C716-4676-8540-75839FBC1BAA}" type="presOf" srcId="{30917E14-E932-4576-9813-23F48F1C81D3}" destId="{6FA56309-12DA-4688-B60B-526BF3D549F2}" srcOrd="0" destOrd="0" presId="urn:microsoft.com/office/officeart/2005/8/layout/lProcess2"/>
    <dgm:cxn modelId="{072F6768-9157-4690-9E8A-49288B21C2D2}" srcId="{7188F451-A68E-4FF3-916B-30464340E0FB}" destId="{FBBECC32-6283-484C-AEF1-58E4600B0535}" srcOrd="1" destOrd="0" parTransId="{09315857-E14C-43B6-A8FB-7275EABA303F}" sibTransId="{B1A271E9-AADA-40F7-8364-157B9E8827ED}"/>
    <dgm:cxn modelId="{1011D94A-5CAC-427C-B618-BCD99CAB438C}" srcId="{7188F451-A68E-4FF3-916B-30464340E0FB}" destId="{E689C4E7-8645-4A13-8FAC-8563DDF80981}" srcOrd="3" destOrd="0" parTransId="{3914B36C-785D-471C-A8F5-B6E7E0235F75}" sibTransId="{9D855CA8-BC1B-401E-BB49-5FE859DB38F7}"/>
    <dgm:cxn modelId="{21A0204B-A680-4D7E-AADB-18F3019500C3}" srcId="{B3ECB40E-78AB-48AB-A202-D4A7CB3B6998}" destId="{232FEC1C-1B36-467C-80A6-53A361769A2C}" srcOrd="3" destOrd="0" parTransId="{B20598B2-569C-4C0E-BE34-0787A50B109D}" sibTransId="{7FD214D4-23B6-41A5-B4DB-1ED2B8EEDF46}"/>
    <dgm:cxn modelId="{4BF9E56B-0686-4B77-852F-73B81354AC97}" srcId="{69A1C0C5-1D2E-404A-AA8B-B10839C64A8B}" destId="{5657A2A2-E6C0-4A3F-8DBF-C66D180BF5CA}" srcOrd="0" destOrd="0" parTransId="{D31852AC-6083-4366-AEC7-E49C1CDD11CB}" sibTransId="{FA9AC92B-38C1-4F1A-829A-579C9B0A921D}"/>
    <dgm:cxn modelId="{8047B84E-0968-4DEF-AB01-04CD701752C1}" type="presOf" srcId="{B3ECB40E-78AB-48AB-A202-D4A7CB3B6998}" destId="{89964485-75D3-43F9-BF97-139B7C292A01}" srcOrd="1" destOrd="0" presId="urn:microsoft.com/office/officeart/2005/8/layout/lProcess2"/>
    <dgm:cxn modelId="{0BBE8A71-8A6C-45D8-B113-F397F083D4B1}" type="presOf" srcId="{5657A2A2-E6C0-4A3F-8DBF-C66D180BF5CA}" destId="{8A87CFDC-E87E-4B40-871E-90851E4B5E21}" srcOrd="0" destOrd="0" presId="urn:microsoft.com/office/officeart/2005/8/layout/lProcess2"/>
    <dgm:cxn modelId="{9BDE5672-BF92-4816-A3B3-672249D70410}" type="presOf" srcId="{A17253D8-1681-4103-9A15-0CCAA5ED8CB9}" destId="{F713B79C-29A2-4347-B0D9-26D280077939}" srcOrd="0" destOrd="0" presId="urn:microsoft.com/office/officeart/2005/8/layout/lProcess2"/>
    <dgm:cxn modelId="{373E8A75-5DFA-4FAF-91E5-FC882262623B}" type="presOf" srcId="{69A1C0C5-1D2E-404A-AA8B-B10839C64A8B}" destId="{79941C33-0B71-4F2B-AC0F-F4D5C0106E1A}" srcOrd="1" destOrd="0" presId="urn:microsoft.com/office/officeart/2005/8/layout/lProcess2"/>
    <dgm:cxn modelId="{8F07B480-45E9-44D6-AA85-69A76B4D5C91}" type="presOf" srcId="{A974A704-7191-4549-BF52-6760E7A544F7}" destId="{3E15D3FD-30A6-4098-9223-3CA76567D8D6}" srcOrd="0" destOrd="0" presId="urn:microsoft.com/office/officeart/2005/8/layout/lProcess2"/>
    <dgm:cxn modelId="{1DB71E89-52CF-431B-9E39-D26CE80E49E1}" type="presOf" srcId="{29422BFB-2A66-44FF-A4B3-387DD138ABC8}" destId="{25F1D614-D37E-4979-B637-60E12C606AF4}" srcOrd="0" destOrd="0" presId="urn:microsoft.com/office/officeart/2005/8/layout/lProcess2"/>
    <dgm:cxn modelId="{C0EDC699-E419-4703-8F21-2294BCEE4A89}" srcId="{69A1C0C5-1D2E-404A-AA8B-B10839C64A8B}" destId="{A17253D8-1681-4103-9A15-0CCAA5ED8CB9}" srcOrd="1" destOrd="0" parTransId="{642DE186-1B95-4ACA-B67F-CD5D34C13CFC}" sibTransId="{EA823737-78F0-494B-B9E1-6174177D6B33}"/>
    <dgm:cxn modelId="{F9BAA4A6-2CBE-40F1-B8FB-58D064554BA3}" type="presOf" srcId="{0F9CD166-619D-4130-A162-43D130558D9D}" destId="{3286842A-59AC-4DA9-BBA3-40112B7279F1}" srcOrd="0" destOrd="0" presId="urn:microsoft.com/office/officeart/2005/8/layout/lProcess2"/>
    <dgm:cxn modelId="{333838B2-A539-40A8-972E-88137FD775B8}" type="presOf" srcId="{F7BDCDA1-74ED-43BB-B4CE-9FF51894D39B}" destId="{97AEF9AD-F8EA-4B32-908E-D95EDC1118E3}" srcOrd="0" destOrd="0" presId="urn:microsoft.com/office/officeart/2005/8/layout/lProcess2"/>
    <dgm:cxn modelId="{DC2016C0-8F5A-442C-919B-C86E3A03788E}" srcId="{30917E14-E932-4576-9813-23F48F1C81D3}" destId="{69A1C0C5-1D2E-404A-AA8B-B10839C64A8B}" srcOrd="1" destOrd="0" parTransId="{19EFA236-650C-49D7-AF70-18DFF15E8A13}" sibTransId="{9371B76A-C107-43D4-84B9-39819A730B90}"/>
    <dgm:cxn modelId="{7DB508C2-FB2E-45D1-A510-B4418C025E22}" type="presOf" srcId="{FFBEEE1B-1011-40DA-87AA-2F53330F0759}" destId="{1A122B21-F6C8-4A07-8AAB-F02DCD5EC0EE}" srcOrd="0" destOrd="0" presId="urn:microsoft.com/office/officeart/2005/8/layout/lProcess2"/>
    <dgm:cxn modelId="{252558D6-1B31-4C7A-885E-8FEDEE357B6D}" type="presOf" srcId="{232FEC1C-1B36-467C-80A6-53A361769A2C}" destId="{E9F5C80F-0E72-4CBF-AD9C-B7868C370E27}" srcOrd="0" destOrd="0" presId="urn:microsoft.com/office/officeart/2005/8/layout/lProcess2"/>
    <dgm:cxn modelId="{5897C1E8-4CE9-471E-AFF0-47BAB82D4E3E}" type="presOf" srcId="{B3ECB40E-78AB-48AB-A202-D4A7CB3B6998}" destId="{6B8F8EBE-1DFA-4DAA-975B-31FDC40DCF8A}" srcOrd="0" destOrd="0" presId="urn:microsoft.com/office/officeart/2005/8/layout/lProcess2"/>
    <dgm:cxn modelId="{0814E5EA-EF24-4284-9C8C-3994D00AC13A}" srcId="{69A1C0C5-1D2E-404A-AA8B-B10839C64A8B}" destId="{F7BDCDA1-74ED-43BB-B4CE-9FF51894D39B}" srcOrd="2" destOrd="0" parTransId="{745667DE-96B2-48E5-BA77-29CA1D154985}" sibTransId="{DB2206E8-69F0-4D46-ABB0-679FF44F0E27}"/>
    <dgm:cxn modelId="{AD9D96F5-8B7E-4A8E-9D0C-9094EC50F4AB}" srcId="{30917E14-E932-4576-9813-23F48F1C81D3}" destId="{7188F451-A68E-4FF3-916B-30464340E0FB}" srcOrd="0" destOrd="0" parTransId="{604C22B4-0FE3-4AE6-BF4E-1CED95715B77}" sibTransId="{1DAB9252-B0E0-4448-9874-2E53B8D5316E}"/>
    <dgm:cxn modelId="{8648B1A5-376E-41A2-AFF6-54A1DC828F84}" type="presParOf" srcId="{6FA56309-12DA-4688-B60B-526BF3D549F2}" destId="{15776425-D263-45DB-BFD1-44A9EA9447BB}" srcOrd="0" destOrd="0" presId="urn:microsoft.com/office/officeart/2005/8/layout/lProcess2"/>
    <dgm:cxn modelId="{2EA2C70C-DFEF-40EA-9489-332A29599D4B}" type="presParOf" srcId="{15776425-D263-45DB-BFD1-44A9EA9447BB}" destId="{30024115-0254-4D21-A079-D9F54B68CD5D}" srcOrd="0" destOrd="0" presId="urn:microsoft.com/office/officeart/2005/8/layout/lProcess2"/>
    <dgm:cxn modelId="{A21539F7-4EDD-4C54-ADEE-F09958E7754A}" type="presParOf" srcId="{15776425-D263-45DB-BFD1-44A9EA9447BB}" destId="{192F7318-2F68-4791-9360-BAD13759FF21}" srcOrd="1" destOrd="0" presId="urn:microsoft.com/office/officeart/2005/8/layout/lProcess2"/>
    <dgm:cxn modelId="{45A6B203-EFC7-460C-9E7D-D3EFB0D89ECD}" type="presParOf" srcId="{15776425-D263-45DB-BFD1-44A9EA9447BB}" destId="{A659BFBF-A23E-44F9-9913-10AB76A2754F}" srcOrd="2" destOrd="0" presId="urn:microsoft.com/office/officeart/2005/8/layout/lProcess2"/>
    <dgm:cxn modelId="{AFEE98BD-A9F9-4E4B-BFE1-460DEEF81ABD}" type="presParOf" srcId="{A659BFBF-A23E-44F9-9913-10AB76A2754F}" destId="{F651941D-4770-4FD5-BE2C-E2E14D6CD3ED}" srcOrd="0" destOrd="0" presId="urn:microsoft.com/office/officeart/2005/8/layout/lProcess2"/>
    <dgm:cxn modelId="{EA021607-E213-4824-A7C9-22A1569BD33C}" type="presParOf" srcId="{F651941D-4770-4FD5-BE2C-E2E14D6CD3ED}" destId="{25F1D614-D37E-4979-B637-60E12C606AF4}" srcOrd="0" destOrd="0" presId="urn:microsoft.com/office/officeart/2005/8/layout/lProcess2"/>
    <dgm:cxn modelId="{59CB3DCD-AD8D-4384-8F81-024A4E451D93}" type="presParOf" srcId="{F651941D-4770-4FD5-BE2C-E2E14D6CD3ED}" destId="{F1737999-A088-4E30-8323-03FC3BE0715F}" srcOrd="1" destOrd="0" presId="urn:microsoft.com/office/officeart/2005/8/layout/lProcess2"/>
    <dgm:cxn modelId="{C029A7A3-9877-4544-B6B1-8DA31FD34B8C}" type="presParOf" srcId="{F651941D-4770-4FD5-BE2C-E2E14D6CD3ED}" destId="{6B5BD5ED-4BC7-4740-B395-C1EB00393FA9}" srcOrd="2" destOrd="0" presId="urn:microsoft.com/office/officeart/2005/8/layout/lProcess2"/>
    <dgm:cxn modelId="{3C185BDC-6727-4294-89E1-9AA843734FF0}" type="presParOf" srcId="{F651941D-4770-4FD5-BE2C-E2E14D6CD3ED}" destId="{9DF910DF-94DC-4104-BC9A-9C51283A23A1}" srcOrd="3" destOrd="0" presId="urn:microsoft.com/office/officeart/2005/8/layout/lProcess2"/>
    <dgm:cxn modelId="{1ACDBB61-9604-4CB4-A1CB-B41A9442FE36}" type="presParOf" srcId="{F651941D-4770-4FD5-BE2C-E2E14D6CD3ED}" destId="{1A122B21-F6C8-4A07-8AAB-F02DCD5EC0EE}" srcOrd="4" destOrd="0" presId="urn:microsoft.com/office/officeart/2005/8/layout/lProcess2"/>
    <dgm:cxn modelId="{2B9781B9-4D32-4297-99C4-8B0FE0ECF419}" type="presParOf" srcId="{F651941D-4770-4FD5-BE2C-E2E14D6CD3ED}" destId="{7148633B-8DF0-4D21-A500-56AE32583BB2}" srcOrd="5" destOrd="0" presId="urn:microsoft.com/office/officeart/2005/8/layout/lProcess2"/>
    <dgm:cxn modelId="{D4746EDB-87DD-4C2E-A4A6-7EC3CC1FA06A}" type="presParOf" srcId="{F651941D-4770-4FD5-BE2C-E2E14D6CD3ED}" destId="{6EF34B43-04BE-4822-8850-C9E4998DE7ED}" srcOrd="6" destOrd="0" presId="urn:microsoft.com/office/officeart/2005/8/layout/lProcess2"/>
    <dgm:cxn modelId="{E6F66AB5-3D86-47A1-8577-F2C12C84182B}" type="presParOf" srcId="{6FA56309-12DA-4688-B60B-526BF3D549F2}" destId="{AE88DDF4-4D4D-40EC-9E68-96B7A3EC038C}" srcOrd="1" destOrd="0" presId="urn:microsoft.com/office/officeart/2005/8/layout/lProcess2"/>
    <dgm:cxn modelId="{76AFFBA1-6DEC-4A28-BD96-CC16F84C712E}" type="presParOf" srcId="{6FA56309-12DA-4688-B60B-526BF3D549F2}" destId="{597B6138-B116-47DB-8726-B380E7BD40C5}" srcOrd="2" destOrd="0" presId="urn:microsoft.com/office/officeart/2005/8/layout/lProcess2"/>
    <dgm:cxn modelId="{DFB375B8-7583-4266-B4A9-77D481024B49}" type="presParOf" srcId="{597B6138-B116-47DB-8726-B380E7BD40C5}" destId="{F70BBFCA-AFC9-47E8-BC67-E58B268FC91C}" srcOrd="0" destOrd="0" presId="urn:microsoft.com/office/officeart/2005/8/layout/lProcess2"/>
    <dgm:cxn modelId="{246D32E0-0DBF-498F-B925-29291DE8AC1C}" type="presParOf" srcId="{597B6138-B116-47DB-8726-B380E7BD40C5}" destId="{79941C33-0B71-4F2B-AC0F-F4D5C0106E1A}" srcOrd="1" destOrd="0" presId="urn:microsoft.com/office/officeart/2005/8/layout/lProcess2"/>
    <dgm:cxn modelId="{808A4ED1-865E-483A-BD3D-8C5EE477D37E}" type="presParOf" srcId="{597B6138-B116-47DB-8726-B380E7BD40C5}" destId="{8873C4AA-25A5-48B3-BDEF-E5EB4D2D9301}" srcOrd="2" destOrd="0" presId="urn:microsoft.com/office/officeart/2005/8/layout/lProcess2"/>
    <dgm:cxn modelId="{D7F0FC91-7F2C-4E23-8B2F-3CD0CC34B2E9}" type="presParOf" srcId="{8873C4AA-25A5-48B3-BDEF-E5EB4D2D9301}" destId="{94621629-261E-4B52-8EAC-71EEFEE23331}" srcOrd="0" destOrd="0" presId="urn:microsoft.com/office/officeart/2005/8/layout/lProcess2"/>
    <dgm:cxn modelId="{A1D48EE7-0E32-49DA-8A45-AC56F92942B8}" type="presParOf" srcId="{94621629-261E-4B52-8EAC-71EEFEE23331}" destId="{8A87CFDC-E87E-4B40-871E-90851E4B5E21}" srcOrd="0" destOrd="0" presId="urn:microsoft.com/office/officeart/2005/8/layout/lProcess2"/>
    <dgm:cxn modelId="{7958DD57-A3C4-455B-BF80-1527CED90912}" type="presParOf" srcId="{94621629-261E-4B52-8EAC-71EEFEE23331}" destId="{BA3D9435-8525-431A-9D24-BE5FBE8AD6DC}" srcOrd="1" destOrd="0" presId="urn:microsoft.com/office/officeart/2005/8/layout/lProcess2"/>
    <dgm:cxn modelId="{CB1939CB-21A8-476D-9E37-1794992F0B90}" type="presParOf" srcId="{94621629-261E-4B52-8EAC-71EEFEE23331}" destId="{F713B79C-29A2-4347-B0D9-26D280077939}" srcOrd="2" destOrd="0" presId="urn:microsoft.com/office/officeart/2005/8/layout/lProcess2"/>
    <dgm:cxn modelId="{6B014C71-D42E-4261-9078-49F5DF2F4847}" type="presParOf" srcId="{94621629-261E-4B52-8EAC-71EEFEE23331}" destId="{F84F8A37-6F77-4556-A436-4DB1A598E99F}" srcOrd="3" destOrd="0" presId="urn:microsoft.com/office/officeart/2005/8/layout/lProcess2"/>
    <dgm:cxn modelId="{50A5722D-10C9-4531-B3F3-EDA1C933E8C2}" type="presParOf" srcId="{94621629-261E-4B52-8EAC-71EEFEE23331}" destId="{97AEF9AD-F8EA-4B32-908E-D95EDC1118E3}" srcOrd="4" destOrd="0" presId="urn:microsoft.com/office/officeart/2005/8/layout/lProcess2"/>
    <dgm:cxn modelId="{FCA9A550-095C-4909-A78D-41CA71FFFBE9}" type="presParOf" srcId="{94621629-261E-4B52-8EAC-71EEFEE23331}" destId="{50DD6729-5A2D-451E-9D2D-AB65CB66CD43}" srcOrd="5" destOrd="0" presId="urn:microsoft.com/office/officeart/2005/8/layout/lProcess2"/>
    <dgm:cxn modelId="{9202D33D-8B21-40EC-85D3-64CD76D036C0}" type="presParOf" srcId="{94621629-261E-4B52-8EAC-71EEFEE23331}" destId="{7F40A28F-D00A-473A-A610-6321D9E1870A}" srcOrd="6" destOrd="0" presId="urn:microsoft.com/office/officeart/2005/8/layout/lProcess2"/>
    <dgm:cxn modelId="{3128C5E9-3DF1-4861-99B6-4450D46D7E49}" type="presParOf" srcId="{6FA56309-12DA-4688-B60B-526BF3D549F2}" destId="{7501BB12-57AC-43F5-BBEB-9390E2E4466B}" srcOrd="3" destOrd="0" presId="urn:microsoft.com/office/officeart/2005/8/layout/lProcess2"/>
    <dgm:cxn modelId="{18F2A2F8-1602-452B-B79C-5127DEB142A0}" type="presParOf" srcId="{6FA56309-12DA-4688-B60B-526BF3D549F2}" destId="{7CD343A4-9EA5-43C7-9BF1-AB811ACE3FC1}" srcOrd="4" destOrd="0" presId="urn:microsoft.com/office/officeart/2005/8/layout/lProcess2"/>
    <dgm:cxn modelId="{79E27B1E-0F0C-446A-8FDF-59C8B884BA1A}" type="presParOf" srcId="{7CD343A4-9EA5-43C7-9BF1-AB811ACE3FC1}" destId="{6B8F8EBE-1DFA-4DAA-975B-31FDC40DCF8A}" srcOrd="0" destOrd="0" presId="urn:microsoft.com/office/officeart/2005/8/layout/lProcess2"/>
    <dgm:cxn modelId="{1740B815-B92D-4FF9-B62C-9B135D65C899}" type="presParOf" srcId="{7CD343A4-9EA5-43C7-9BF1-AB811ACE3FC1}" destId="{89964485-75D3-43F9-BF97-139B7C292A01}" srcOrd="1" destOrd="0" presId="urn:microsoft.com/office/officeart/2005/8/layout/lProcess2"/>
    <dgm:cxn modelId="{A8DDF1C9-DE2A-45ED-913E-220F04DA6ABE}" type="presParOf" srcId="{7CD343A4-9EA5-43C7-9BF1-AB811ACE3FC1}" destId="{FBA231FC-D99B-4810-B1D4-F45BB42B0CF6}" srcOrd="2" destOrd="0" presId="urn:microsoft.com/office/officeart/2005/8/layout/lProcess2"/>
    <dgm:cxn modelId="{D585E906-1408-45D3-920D-2FA44D681B8F}" type="presParOf" srcId="{FBA231FC-D99B-4810-B1D4-F45BB42B0CF6}" destId="{DCF3A64F-349F-4A72-B5F7-447825CFE92E}" srcOrd="0" destOrd="0" presId="urn:microsoft.com/office/officeart/2005/8/layout/lProcess2"/>
    <dgm:cxn modelId="{561D52E6-0124-40E5-8F5F-648F33BFF183}" type="presParOf" srcId="{DCF3A64F-349F-4A72-B5F7-447825CFE92E}" destId="{1550ACDC-D065-4773-A8A5-3A609548FE25}" srcOrd="0" destOrd="0" presId="urn:microsoft.com/office/officeart/2005/8/layout/lProcess2"/>
    <dgm:cxn modelId="{4C0C3C3B-8FC9-44EA-A386-A6FAB559C2D3}" type="presParOf" srcId="{DCF3A64F-349F-4A72-B5F7-447825CFE92E}" destId="{521EA5E0-6612-40D0-B6BE-31EB5AF3E862}" srcOrd="1" destOrd="0" presId="urn:microsoft.com/office/officeart/2005/8/layout/lProcess2"/>
    <dgm:cxn modelId="{637EFC55-60C5-491E-9C8C-A04102851F2D}" type="presParOf" srcId="{DCF3A64F-349F-4A72-B5F7-447825CFE92E}" destId="{3E15D3FD-30A6-4098-9223-3CA76567D8D6}" srcOrd="2" destOrd="0" presId="urn:microsoft.com/office/officeart/2005/8/layout/lProcess2"/>
    <dgm:cxn modelId="{EF6BA1CE-76DF-4C4E-8F41-26E2795B7DD7}" type="presParOf" srcId="{DCF3A64F-349F-4A72-B5F7-447825CFE92E}" destId="{6D898E7B-632A-41B0-804B-C97AAECFC336}" srcOrd="3" destOrd="0" presId="urn:microsoft.com/office/officeart/2005/8/layout/lProcess2"/>
    <dgm:cxn modelId="{4CCF2CEB-C03C-4414-9EC3-B3356FCE42B6}" type="presParOf" srcId="{DCF3A64F-349F-4A72-B5F7-447825CFE92E}" destId="{3286842A-59AC-4DA9-BBA3-40112B7279F1}" srcOrd="4" destOrd="0" presId="urn:microsoft.com/office/officeart/2005/8/layout/lProcess2"/>
    <dgm:cxn modelId="{5D16FE3E-F5D5-456D-922C-80456858E1E0}" type="presParOf" srcId="{DCF3A64F-349F-4A72-B5F7-447825CFE92E}" destId="{0F830939-4FA3-4CA6-A7D8-2CAF5D82A067}" srcOrd="5" destOrd="0" presId="urn:microsoft.com/office/officeart/2005/8/layout/lProcess2"/>
    <dgm:cxn modelId="{276919CE-3C78-4F40-AAEC-096B3DF40FEC}" type="presParOf" srcId="{DCF3A64F-349F-4A72-B5F7-447825CFE92E}" destId="{E9F5C80F-0E72-4CBF-AD9C-B7868C370E27}" srcOrd="6" destOrd="0" presId="urn:microsoft.com/office/officeart/2005/8/layout/lProcess2"/>
  </dgm:cxnLst>
  <dgm:bg>
    <a:noFill/>
  </dgm:bg>
  <dgm:whole>
    <a:ln w="38100">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DDDB80-C79F-450A-B591-5D2FB70B3DF8}"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fr-FR"/>
        </a:p>
      </dgm:t>
    </dgm:pt>
    <dgm:pt modelId="{60D482B8-6CB9-4F99-9FB8-47C0ACF8C748}">
      <dgm:prSet phldrT="[Texte]" custT="1"/>
      <dgm:spPr>
        <a:solidFill>
          <a:schemeClr val="accent6">
            <a:lumMod val="75000"/>
          </a:schemeClr>
        </a:solidFill>
      </dgm:spPr>
      <dgm:t>
        <a:bodyPr/>
        <a:lstStyle/>
        <a:p>
          <a:r>
            <a:rPr lang="ar-SA" sz="32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هيئات الحكامة</a:t>
          </a:r>
          <a:endParaRPr lang="fr-FR"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F5C654ED-4D4D-4409-8B89-0C28C4B6F98A}" type="parTrans" cxnId="{BA1B2E53-9FF2-4E74-9728-E26C7CA6D7BD}">
      <dgm:prSet/>
      <dgm:spPr/>
      <dgm:t>
        <a:bodyPr/>
        <a:lstStyle/>
        <a:p>
          <a:endParaRPr lang="fr-FR" sz="2000">
            <a:latin typeface="Trebuchet MS" panose="020B0603020202020204" pitchFamily="34" charset="0"/>
          </a:endParaRPr>
        </a:p>
      </dgm:t>
    </dgm:pt>
    <dgm:pt modelId="{6D5DD597-145E-4653-865C-491A8E9364A8}" type="sibTrans" cxnId="{BA1B2E53-9FF2-4E74-9728-E26C7CA6D7BD}">
      <dgm:prSet/>
      <dgm:spPr/>
      <dgm:t>
        <a:bodyPr/>
        <a:lstStyle/>
        <a:p>
          <a:endParaRPr lang="fr-FR" sz="2000">
            <a:latin typeface="Trebuchet MS" panose="020B0603020202020204" pitchFamily="34" charset="0"/>
          </a:endParaRPr>
        </a:p>
      </dgm:t>
    </dgm:pt>
    <dgm:pt modelId="{838F07FC-0588-4550-805B-CCE2E0420B20}">
      <dgm:prSet phldrT="[Texte]" custT="1"/>
      <dgm:spPr>
        <a:solidFill>
          <a:srgbClr val="C00000"/>
        </a:solidFill>
      </dgm:spPr>
      <dgm:t>
        <a:bodyPr/>
        <a:lstStyle/>
        <a:p>
          <a:r>
            <a:rPr lang="ar-SA" sz="1800" b="1" dirty="0">
              <a:effectLst>
                <a:outerShdw blurRad="38100" dist="38100" dir="2700000" algn="tl">
                  <a:srgbClr val="000000">
                    <a:alpha val="43137"/>
                  </a:srgbClr>
                </a:outerShdw>
              </a:effectLst>
              <a:latin typeface="Trebuchet MS" panose="020B0603020202020204" pitchFamily="34" charset="0"/>
            </a:rPr>
            <a:t>لجنة القيادة</a:t>
          </a:r>
          <a:endParaRPr lang="fr-FR" sz="1800" dirty="0">
            <a:latin typeface="Trebuchet MS" panose="020B0603020202020204" pitchFamily="34" charset="0"/>
          </a:endParaRPr>
        </a:p>
        <a:p>
          <a:r>
            <a:rPr lang="ar-SA" sz="1800" b="1" dirty="0">
              <a:effectLst>
                <a:outerShdw blurRad="38100" dist="38100" dir="2700000" algn="tl">
                  <a:srgbClr val="000000">
                    <a:alpha val="43137"/>
                  </a:srgbClr>
                </a:outerShdw>
              </a:effectLst>
              <a:latin typeface="Trebuchet MS" panose="020B0603020202020204" pitchFamily="34" charset="0"/>
            </a:rPr>
            <a:t>برئاسة</a:t>
          </a:r>
          <a:r>
            <a:rPr lang="ar-SA" sz="1800" b="1" dirty="0">
              <a:latin typeface="Trebuchet MS" panose="020B0603020202020204" pitchFamily="34" charset="0"/>
            </a:rPr>
            <a:t>  </a:t>
          </a:r>
          <a:r>
            <a:rPr lang="ar-SA" sz="1800" b="1" dirty="0">
              <a:effectLst>
                <a:outerShdw blurRad="38100" dist="38100" dir="2700000" algn="tl">
                  <a:srgbClr val="000000">
                    <a:alpha val="43137"/>
                  </a:srgbClr>
                </a:outerShdw>
              </a:effectLst>
              <a:latin typeface="Trebuchet MS" panose="020B0603020202020204" pitchFamily="34" charset="0"/>
            </a:rPr>
            <a:t>السيد</a:t>
          </a:r>
          <a:r>
            <a:rPr lang="ar-SA" sz="1800" b="1" dirty="0">
              <a:latin typeface="Trebuchet MS" panose="020B0603020202020204" pitchFamily="34" charset="0"/>
            </a:rPr>
            <a:t> </a:t>
          </a:r>
          <a:r>
            <a:rPr lang="ar-SA" sz="1800" b="1" dirty="0">
              <a:effectLst>
                <a:outerShdw blurRad="38100" dist="38100" dir="2700000" algn="tl">
                  <a:srgbClr val="000000">
                    <a:alpha val="43137"/>
                  </a:srgbClr>
                </a:outerShdw>
              </a:effectLst>
              <a:latin typeface="Trebuchet MS" panose="020B0603020202020204" pitchFamily="34" charset="0"/>
            </a:rPr>
            <a:t>الوالي</a:t>
          </a:r>
          <a:r>
            <a:rPr lang="ar-SA" sz="1800" b="1" dirty="0">
              <a:latin typeface="Trebuchet MS" panose="020B0603020202020204" pitchFamily="34" charset="0"/>
            </a:rPr>
            <a:t> </a:t>
          </a:r>
          <a:r>
            <a:rPr lang="ar-SA" sz="1800" b="1" dirty="0">
              <a:effectLst>
                <a:outerShdw blurRad="38100" dist="38100" dir="2700000" algn="tl">
                  <a:srgbClr val="000000">
                    <a:alpha val="43137"/>
                  </a:srgbClr>
                </a:outerShdw>
              </a:effectLst>
              <a:latin typeface="Trebuchet MS" panose="020B0603020202020204" pitchFamily="34" charset="0"/>
            </a:rPr>
            <a:t>المدير</a:t>
          </a:r>
          <a:r>
            <a:rPr lang="ar-SA" sz="1800" b="1" dirty="0">
              <a:latin typeface="Trebuchet MS" panose="020B0603020202020204" pitchFamily="34" charset="0"/>
            </a:rPr>
            <a:t> </a:t>
          </a:r>
          <a:r>
            <a:rPr lang="ar-SA" sz="1800" b="1" dirty="0">
              <a:effectLst>
                <a:outerShdw blurRad="38100" dist="38100" dir="2700000" algn="tl">
                  <a:srgbClr val="000000">
                    <a:alpha val="43137"/>
                  </a:srgbClr>
                </a:outerShdw>
              </a:effectLst>
              <a:latin typeface="Trebuchet MS" panose="020B0603020202020204" pitchFamily="34" charset="0"/>
            </a:rPr>
            <a:t>العام</a:t>
          </a:r>
          <a:r>
            <a:rPr lang="ar-SA" sz="1800" b="1" dirty="0">
              <a:latin typeface="Trebuchet MS" panose="020B0603020202020204" pitchFamily="34" charset="0"/>
            </a:rPr>
            <a:t> </a:t>
          </a:r>
          <a:r>
            <a:rPr lang="ar-SA" sz="1800" b="1" dirty="0">
              <a:effectLst>
                <a:outerShdw blurRad="38100" dist="38100" dir="2700000" algn="tl">
                  <a:srgbClr val="000000">
                    <a:alpha val="43137"/>
                  </a:srgbClr>
                </a:outerShdw>
              </a:effectLst>
              <a:latin typeface="Trebuchet MS" panose="020B0603020202020204" pitchFamily="34" charset="0"/>
            </a:rPr>
            <a:t>للجماعات</a:t>
          </a:r>
          <a:r>
            <a:rPr lang="ar-SA" sz="1800" b="1" dirty="0">
              <a:latin typeface="Trebuchet MS" panose="020B0603020202020204" pitchFamily="34" charset="0"/>
            </a:rPr>
            <a:t> </a:t>
          </a:r>
          <a:r>
            <a:rPr lang="ar-SA" sz="1800" b="1" dirty="0">
              <a:effectLst>
                <a:outerShdw blurRad="38100" dist="38100" dir="2700000" algn="tl">
                  <a:srgbClr val="000000">
                    <a:alpha val="43137"/>
                  </a:srgbClr>
                </a:outerShdw>
              </a:effectLst>
              <a:latin typeface="Trebuchet MS" panose="020B0603020202020204" pitchFamily="34" charset="0"/>
            </a:rPr>
            <a:t>الترابية</a:t>
          </a:r>
          <a:r>
            <a:rPr lang="fr-FR" sz="1800" b="1" dirty="0">
              <a:latin typeface="Trebuchet MS" panose="020B0603020202020204" pitchFamily="34" charset="0"/>
            </a:rPr>
            <a:t> </a:t>
          </a:r>
        </a:p>
      </dgm:t>
    </dgm:pt>
    <dgm:pt modelId="{9D0C78DB-BCD6-4CFE-9F9B-71C250EC2C16}" type="parTrans" cxnId="{4B8217FB-7755-4438-A28C-036F3B84D264}">
      <dgm:prSet custT="1"/>
      <dgm:spPr/>
      <dgm:t>
        <a:bodyPr/>
        <a:lstStyle/>
        <a:p>
          <a:endParaRPr lang="fr-FR" sz="2000">
            <a:latin typeface="Trebuchet MS" panose="020B0603020202020204" pitchFamily="34" charset="0"/>
          </a:endParaRPr>
        </a:p>
      </dgm:t>
    </dgm:pt>
    <dgm:pt modelId="{3119B872-68F5-4D2B-B676-19A38C0B5194}" type="sibTrans" cxnId="{4B8217FB-7755-4438-A28C-036F3B84D264}">
      <dgm:prSet/>
      <dgm:spPr/>
      <dgm:t>
        <a:bodyPr/>
        <a:lstStyle/>
        <a:p>
          <a:endParaRPr lang="fr-FR" sz="2000">
            <a:latin typeface="Trebuchet MS" panose="020B0603020202020204" pitchFamily="34" charset="0"/>
          </a:endParaRPr>
        </a:p>
      </dgm:t>
    </dgm:pt>
    <dgm:pt modelId="{6CDD5623-3309-4349-8F10-9BBC7ED01AC2}">
      <dgm:prSet phldrT="[Texte]" custT="1"/>
      <dgm:spPr>
        <a:solidFill>
          <a:schemeClr val="accent5">
            <a:lumMod val="75000"/>
          </a:schemeClr>
        </a:solidFill>
      </dgm:spPr>
      <dgm:t>
        <a:bodyPr/>
        <a:lstStyle/>
        <a:p>
          <a:pPr algn="ctr"/>
          <a:r>
            <a:rPr lang="ar-SA" sz="1800" b="1" dirty="0">
              <a:effectLst>
                <a:outerShdw blurRad="38100" dist="38100" dir="2700000" algn="tl">
                  <a:srgbClr val="000000">
                    <a:alpha val="43137"/>
                  </a:srgbClr>
                </a:outerShdw>
              </a:effectLst>
              <a:latin typeface="Trebuchet MS" panose="020B0603020202020204" pitchFamily="34" charset="0"/>
            </a:rPr>
            <a:t>اللجنة التقنية</a:t>
          </a:r>
        </a:p>
        <a:p>
          <a:pPr algn="ctr"/>
          <a:r>
            <a:rPr lang="ar-SA" sz="1800" b="1" dirty="0">
              <a:effectLst>
                <a:outerShdw blurRad="38100" dist="38100" dir="2700000" algn="tl">
                  <a:srgbClr val="000000">
                    <a:alpha val="43137"/>
                  </a:srgbClr>
                </a:outerShdw>
              </a:effectLst>
              <a:latin typeface="Trebuchet MS" panose="020B0603020202020204" pitchFamily="34" charset="0"/>
            </a:rPr>
            <a:t>برئاسة  السيد العامل المكلف بالتعاون و التوثيق </a:t>
          </a:r>
          <a:r>
            <a:rPr lang="fr-FR" sz="1800" b="1" dirty="0">
              <a:effectLst>
                <a:outerShdw blurRad="38100" dist="38100" dir="2700000" algn="tl">
                  <a:srgbClr val="000000">
                    <a:alpha val="43137"/>
                  </a:srgbClr>
                </a:outerShdw>
              </a:effectLst>
              <a:latin typeface="Trebuchet MS" panose="020B0603020202020204" pitchFamily="34" charset="0"/>
            </a:rPr>
            <a:t> </a:t>
          </a:r>
          <a:r>
            <a:rPr lang="ar-SA" sz="1800" b="1" dirty="0">
              <a:effectLst>
                <a:outerShdw blurRad="38100" dist="38100" dir="2700000" algn="tl">
                  <a:srgbClr val="000000">
                    <a:alpha val="43137"/>
                  </a:srgbClr>
                </a:outerShdw>
              </a:effectLst>
              <a:latin typeface="Trebuchet MS" panose="020B0603020202020204" pitchFamily="34" charset="0"/>
            </a:rPr>
            <a:t> </a:t>
          </a:r>
          <a:endParaRPr lang="fr-FR" sz="1800" b="1" dirty="0">
            <a:effectLst>
              <a:outerShdw blurRad="38100" dist="38100" dir="2700000" algn="tl">
                <a:srgbClr val="000000">
                  <a:alpha val="43137"/>
                </a:srgbClr>
              </a:outerShdw>
            </a:effectLst>
            <a:latin typeface="Trebuchet MS" panose="020B0603020202020204" pitchFamily="34" charset="0"/>
          </a:endParaRPr>
        </a:p>
      </dgm:t>
    </dgm:pt>
    <dgm:pt modelId="{7E623B33-2BF7-4261-997F-C2834A7C0E26}" type="parTrans" cxnId="{2651229C-001A-4EC5-A255-F80027CDA180}">
      <dgm:prSet custT="1"/>
      <dgm:spPr/>
      <dgm:t>
        <a:bodyPr/>
        <a:lstStyle/>
        <a:p>
          <a:endParaRPr lang="fr-FR" sz="2000">
            <a:latin typeface="Trebuchet MS" panose="020B0603020202020204" pitchFamily="34" charset="0"/>
          </a:endParaRPr>
        </a:p>
      </dgm:t>
    </dgm:pt>
    <dgm:pt modelId="{655BC503-D98A-4D3E-AF80-045B5C47C7B2}" type="sibTrans" cxnId="{2651229C-001A-4EC5-A255-F80027CDA180}">
      <dgm:prSet/>
      <dgm:spPr/>
      <dgm:t>
        <a:bodyPr/>
        <a:lstStyle/>
        <a:p>
          <a:endParaRPr lang="fr-FR" sz="2000">
            <a:latin typeface="Trebuchet MS" panose="020B0603020202020204" pitchFamily="34" charset="0"/>
          </a:endParaRPr>
        </a:p>
      </dgm:t>
    </dgm:pt>
    <dgm:pt modelId="{88C480F1-6B0C-41CF-9E2C-82378D1094FF}">
      <dgm:prSet phldrT="[Texte]" custT="1"/>
      <dgm:spPr>
        <a:solidFill>
          <a:schemeClr val="accent5">
            <a:lumMod val="75000"/>
          </a:schemeClr>
        </a:solidFill>
      </dgm:spPr>
      <dgm:t>
        <a:bodyPr/>
        <a:lstStyle/>
        <a:p>
          <a:r>
            <a:rPr lang="ar-SA" sz="1600" b="1" dirty="0">
              <a:effectLst>
                <a:outerShdw blurRad="38100" dist="38100" dir="2700000" algn="tl">
                  <a:srgbClr val="000000">
                    <a:alpha val="43137"/>
                  </a:srgbClr>
                </a:outerShdw>
              </a:effectLst>
              <a:latin typeface="Trebuchet MS" panose="020B0603020202020204" pitchFamily="34" charset="0"/>
            </a:rPr>
            <a:t>تقوم بفحص وتقييم وإبداء الرأي حول الملفات، وإعداد تقارير موجزة ، ومراقبة تقدم الخدمات ، وإعداد تقارير سنوية</a:t>
          </a:r>
          <a:endParaRPr lang="fr-FR" sz="1600" b="1" dirty="0">
            <a:effectLst>
              <a:outerShdw blurRad="38100" dist="38100" dir="2700000" algn="tl">
                <a:srgbClr val="000000">
                  <a:alpha val="43137"/>
                </a:srgbClr>
              </a:outerShdw>
            </a:effectLst>
            <a:latin typeface="Trebuchet MS" panose="020B0603020202020204" pitchFamily="34" charset="0"/>
          </a:endParaRPr>
        </a:p>
      </dgm:t>
    </dgm:pt>
    <dgm:pt modelId="{7F2BAFAA-DED5-4B10-AD45-5DBF1500D586}" type="parTrans" cxnId="{F5D5AC59-38CF-43DB-A1DB-8FB04B7E2DC5}">
      <dgm:prSet>
        <dgm:style>
          <a:lnRef idx="3">
            <a:schemeClr val="accent2"/>
          </a:lnRef>
          <a:fillRef idx="0">
            <a:schemeClr val="accent2"/>
          </a:fillRef>
          <a:effectRef idx="2">
            <a:schemeClr val="accent2"/>
          </a:effectRef>
          <a:fontRef idx="minor">
            <a:schemeClr val="tx1"/>
          </a:fontRef>
        </dgm:style>
      </dgm:prSet>
      <dgm:spPr/>
      <dgm:t>
        <a:bodyPr/>
        <a:lstStyle/>
        <a:p>
          <a:endParaRPr lang="fr-FR"/>
        </a:p>
      </dgm:t>
    </dgm:pt>
    <dgm:pt modelId="{36C0C42E-F2ED-4E74-BAE4-8B7562239272}" type="sibTrans" cxnId="{F5D5AC59-38CF-43DB-A1DB-8FB04B7E2DC5}">
      <dgm:prSet/>
      <dgm:spPr/>
      <dgm:t>
        <a:bodyPr/>
        <a:lstStyle/>
        <a:p>
          <a:endParaRPr lang="fr-FR"/>
        </a:p>
      </dgm:t>
    </dgm:pt>
    <dgm:pt modelId="{F5397AEE-C3E6-4C92-9FEA-BD11AB5465EC}">
      <dgm:prSet custT="1"/>
      <dgm:spPr>
        <a:solidFill>
          <a:srgbClr val="C00000"/>
        </a:solidFill>
      </dgm:spPr>
      <dgm:t>
        <a:bodyPr/>
        <a:lstStyle/>
        <a:p>
          <a:r>
            <a:rPr lang="ar-SA" sz="1600" b="1" dirty="0">
              <a:effectLst>
                <a:outerShdw blurRad="38100" dist="38100" dir="2700000" algn="tl">
                  <a:srgbClr val="000000">
                    <a:alpha val="43137"/>
                  </a:srgbClr>
                </a:outerShdw>
              </a:effectLst>
              <a:latin typeface="Trebuchet MS" panose="020B0603020202020204" pitchFamily="34" charset="0"/>
            </a:rPr>
            <a:t>تحدد التوجهات الاستراتيجية وتقود المشاورات مع الشركاء الدوليين وتتخذ القرار بشأن منح الدعم المالي للصندوق</a:t>
          </a:r>
          <a:endParaRPr lang="fr-FR" sz="1600" b="1" dirty="0">
            <a:effectLst>
              <a:outerShdw blurRad="38100" dist="38100" dir="2700000" algn="tl">
                <a:srgbClr val="000000">
                  <a:alpha val="43137"/>
                </a:srgbClr>
              </a:outerShdw>
            </a:effectLst>
            <a:latin typeface="Trebuchet MS" panose="020B0603020202020204" pitchFamily="34" charset="0"/>
          </a:endParaRPr>
        </a:p>
      </dgm:t>
    </dgm:pt>
    <dgm:pt modelId="{9AC4B5B5-E2A4-4DF1-9B2E-7486D6B899BE}" type="sibTrans" cxnId="{C0187816-7082-4C6D-A105-A6A1BC8F95F5}">
      <dgm:prSet/>
      <dgm:spPr/>
      <dgm:t>
        <a:bodyPr/>
        <a:lstStyle/>
        <a:p>
          <a:endParaRPr lang="fr-FR"/>
        </a:p>
      </dgm:t>
    </dgm:pt>
    <dgm:pt modelId="{456949D5-DF94-4553-82AF-8D700AC4F725}" type="parTrans" cxnId="{C0187816-7082-4C6D-A105-A6A1BC8F95F5}">
      <dgm:prSet>
        <dgm:style>
          <a:lnRef idx="3">
            <a:schemeClr val="accent2"/>
          </a:lnRef>
          <a:fillRef idx="0">
            <a:schemeClr val="accent2"/>
          </a:fillRef>
          <a:effectRef idx="2">
            <a:schemeClr val="accent2"/>
          </a:effectRef>
          <a:fontRef idx="minor">
            <a:schemeClr val="tx1"/>
          </a:fontRef>
        </dgm:style>
      </dgm:prSet>
      <dgm:spPr/>
      <dgm:t>
        <a:bodyPr/>
        <a:lstStyle/>
        <a:p>
          <a:endParaRPr lang="fr-FR"/>
        </a:p>
      </dgm:t>
    </dgm:pt>
    <dgm:pt modelId="{AFB6F215-27E0-465E-8919-9A7051C53710}" type="pres">
      <dgm:prSet presAssocID="{AADDDB80-C79F-450A-B591-5D2FB70B3DF8}" presName="Name0" presStyleCnt="0">
        <dgm:presLayoutVars>
          <dgm:chPref val="1"/>
          <dgm:dir/>
          <dgm:animOne val="branch"/>
          <dgm:animLvl val="lvl"/>
          <dgm:resizeHandles val="exact"/>
        </dgm:presLayoutVars>
      </dgm:prSet>
      <dgm:spPr/>
    </dgm:pt>
    <dgm:pt modelId="{33B86B1C-5F9C-4224-9296-50F66C01B451}" type="pres">
      <dgm:prSet presAssocID="{60D482B8-6CB9-4F99-9FB8-47C0ACF8C748}" presName="root1" presStyleCnt="0"/>
      <dgm:spPr/>
    </dgm:pt>
    <dgm:pt modelId="{CB19BEEF-1FF5-45F8-A97E-90D342F2323F}" type="pres">
      <dgm:prSet presAssocID="{60D482B8-6CB9-4F99-9FB8-47C0ACF8C748}" presName="LevelOneTextNode" presStyleLbl="node0" presStyleIdx="0" presStyleCnt="1" custLinFactX="522011" custLinFactNeighborX="600000" custLinFactNeighborY="1460">
        <dgm:presLayoutVars>
          <dgm:chPref val="3"/>
        </dgm:presLayoutVars>
      </dgm:prSet>
      <dgm:spPr/>
    </dgm:pt>
    <dgm:pt modelId="{7BCA9C23-98E9-42DD-997A-0AAA712337D1}" type="pres">
      <dgm:prSet presAssocID="{60D482B8-6CB9-4F99-9FB8-47C0ACF8C748}" presName="level2hierChild" presStyleCnt="0"/>
      <dgm:spPr/>
    </dgm:pt>
    <dgm:pt modelId="{78198A36-06EE-4EDE-AF22-E6D3CF2FC8D7}" type="pres">
      <dgm:prSet presAssocID="{9D0C78DB-BCD6-4CFE-9F9B-71C250EC2C16}" presName="conn2-1" presStyleLbl="parChTrans1D2" presStyleIdx="0" presStyleCnt="2"/>
      <dgm:spPr/>
    </dgm:pt>
    <dgm:pt modelId="{D1B1004B-0201-4925-ACF7-5BF7D4EE12D8}" type="pres">
      <dgm:prSet presAssocID="{9D0C78DB-BCD6-4CFE-9F9B-71C250EC2C16}" presName="connTx" presStyleLbl="parChTrans1D2" presStyleIdx="0" presStyleCnt="2"/>
      <dgm:spPr/>
    </dgm:pt>
    <dgm:pt modelId="{E31C347D-620A-4A47-ACB6-CF6972E1DE52}" type="pres">
      <dgm:prSet presAssocID="{838F07FC-0588-4550-805B-CCE2E0420B20}" presName="root2" presStyleCnt="0"/>
      <dgm:spPr/>
    </dgm:pt>
    <dgm:pt modelId="{E58283E1-EB6B-436F-9A83-629B9631B005}" type="pres">
      <dgm:prSet presAssocID="{838F07FC-0588-4550-805B-CCE2E0420B20}" presName="LevelTwoTextNode" presStyleLbl="node2" presStyleIdx="0" presStyleCnt="2" custScaleX="101737" custScaleY="143531" custLinFactX="64047" custLinFactNeighborX="100000" custLinFactNeighborY="-7334">
        <dgm:presLayoutVars>
          <dgm:chPref val="3"/>
        </dgm:presLayoutVars>
      </dgm:prSet>
      <dgm:spPr>
        <a:prstGeom prst="snip2SameRect">
          <a:avLst/>
        </a:prstGeom>
      </dgm:spPr>
    </dgm:pt>
    <dgm:pt modelId="{F6D39916-B728-4FC7-93E1-D24BFFE7449B}" type="pres">
      <dgm:prSet presAssocID="{838F07FC-0588-4550-805B-CCE2E0420B20}" presName="level3hierChild" presStyleCnt="0"/>
      <dgm:spPr/>
    </dgm:pt>
    <dgm:pt modelId="{BCACF507-A916-4823-AC36-12A8290565AE}" type="pres">
      <dgm:prSet presAssocID="{456949D5-DF94-4553-82AF-8D700AC4F725}" presName="conn2-1" presStyleLbl="parChTrans1D3" presStyleIdx="0" presStyleCnt="2"/>
      <dgm:spPr/>
    </dgm:pt>
    <dgm:pt modelId="{AF0AE58C-D8CD-40A4-9C2E-E3B332FC9095}" type="pres">
      <dgm:prSet presAssocID="{456949D5-DF94-4553-82AF-8D700AC4F725}" presName="connTx" presStyleLbl="parChTrans1D3" presStyleIdx="0" presStyleCnt="2"/>
      <dgm:spPr/>
    </dgm:pt>
    <dgm:pt modelId="{BC33468A-0D8E-402A-AF34-98E9DDC1B8C7}" type="pres">
      <dgm:prSet presAssocID="{F5397AEE-C3E6-4C92-9FEA-BD11AB5465EC}" presName="root2" presStyleCnt="0"/>
      <dgm:spPr/>
    </dgm:pt>
    <dgm:pt modelId="{A8B0B34F-2966-4AE4-8420-1DE4FB43BD5A}" type="pres">
      <dgm:prSet presAssocID="{F5397AEE-C3E6-4C92-9FEA-BD11AB5465EC}" presName="LevelTwoTextNode" presStyleLbl="node3" presStyleIdx="0" presStyleCnt="2" custScaleX="167194" custLinFactX="-58339" custLinFactNeighborX="-100000" custLinFactNeighborY="-18244">
        <dgm:presLayoutVars>
          <dgm:chPref val="3"/>
        </dgm:presLayoutVars>
      </dgm:prSet>
      <dgm:spPr>
        <a:prstGeom prst="snip2DiagRect">
          <a:avLst/>
        </a:prstGeom>
      </dgm:spPr>
    </dgm:pt>
    <dgm:pt modelId="{4477D034-B6AC-4ED6-B11F-14BB19AC95AA}" type="pres">
      <dgm:prSet presAssocID="{F5397AEE-C3E6-4C92-9FEA-BD11AB5465EC}" presName="level3hierChild" presStyleCnt="0"/>
      <dgm:spPr/>
    </dgm:pt>
    <dgm:pt modelId="{6F4B0301-ADEE-492F-B916-AE5FBA848680}" type="pres">
      <dgm:prSet presAssocID="{7E623B33-2BF7-4261-997F-C2834A7C0E26}" presName="conn2-1" presStyleLbl="parChTrans1D2" presStyleIdx="1" presStyleCnt="2"/>
      <dgm:spPr/>
    </dgm:pt>
    <dgm:pt modelId="{F28BF6AE-B14F-4175-B095-5266D7937084}" type="pres">
      <dgm:prSet presAssocID="{7E623B33-2BF7-4261-997F-C2834A7C0E26}" presName="connTx" presStyleLbl="parChTrans1D2" presStyleIdx="1" presStyleCnt="2"/>
      <dgm:spPr/>
    </dgm:pt>
    <dgm:pt modelId="{FF52EB63-3EF2-43C4-B8E4-12BF69119301}" type="pres">
      <dgm:prSet presAssocID="{6CDD5623-3309-4349-8F10-9BBC7ED01AC2}" presName="root2" presStyleCnt="0"/>
      <dgm:spPr/>
    </dgm:pt>
    <dgm:pt modelId="{50FF9DB8-626D-4663-B8CB-559DA08DDEF0}" type="pres">
      <dgm:prSet presAssocID="{6CDD5623-3309-4349-8F10-9BBC7ED01AC2}" presName="LevelTwoTextNode" presStyleLbl="node2" presStyleIdx="1" presStyleCnt="2" custScaleX="99197" custScaleY="132841" custLinFactX="64216" custLinFactNeighborX="100000" custLinFactNeighborY="5690">
        <dgm:presLayoutVars>
          <dgm:chPref val="3"/>
        </dgm:presLayoutVars>
      </dgm:prSet>
      <dgm:spPr>
        <a:prstGeom prst="snip2SameRect">
          <a:avLst/>
        </a:prstGeom>
      </dgm:spPr>
    </dgm:pt>
    <dgm:pt modelId="{4A56FA4B-2301-46A4-A395-705283416F30}" type="pres">
      <dgm:prSet presAssocID="{6CDD5623-3309-4349-8F10-9BBC7ED01AC2}" presName="level3hierChild" presStyleCnt="0"/>
      <dgm:spPr/>
    </dgm:pt>
    <dgm:pt modelId="{AB593ED9-693B-42B9-9986-7C435C7F7064}" type="pres">
      <dgm:prSet presAssocID="{7F2BAFAA-DED5-4B10-AD45-5DBF1500D586}" presName="conn2-1" presStyleLbl="parChTrans1D3" presStyleIdx="1" presStyleCnt="2"/>
      <dgm:spPr/>
    </dgm:pt>
    <dgm:pt modelId="{596F62E5-2CC4-45A5-A801-B1826655845D}" type="pres">
      <dgm:prSet presAssocID="{7F2BAFAA-DED5-4B10-AD45-5DBF1500D586}" presName="connTx" presStyleLbl="parChTrans1D3" presStyleIdx="1" presStyleCnt="2"/>
      <dgm:spPr/>
    </dgm:pt>
    <dgm:pt modelId="{B0329FAE-8134-438E-9A39-48E656E4E26D}" type="pres">
      <dgm:prSet presAssocID="{88C480F1-6B0C-41CF-9E2C-82378D1094FF}" presName="root2" presStyleCnt="0"/>
      <dgm:spPr/>
    </dgm:pt>
    <dgm:pt modelId="{D0BF78E4-6600-4668-8007-FD5C2B0C0B81}" type="pres">
      <dgm:prSet presAssocID="{88C480F1-6B0C-41CF-9E2C-82378D1094FF}" presName="LevelTwoTextNode" presStyleLbl="node3" presStyleIdx="1" presStyleCnt="2" custScaleX="167834" custLinFactX="-56602" custLinFactNeighborX="-100000" custLinFactNeighborY="4148">
        <dgm:presLayoutVars>
          <dgm:chPref val="3"/>
        </dgm:presLayoutVars>
      </dgm:prSet>
      <dgm:spPr>
        <a:prstGeom prst="snip2DiagRect">
          <a:avLst/>
        </a:prstGeom>
      </dgm:spPr>
    </dgm:pt>
    <dgm:pt modelId="{F5B453F3-2208-446A-9133-5085F09888BB}" type="pres">
      <dgm:prSet presAssocID="{88C480F1-6B0C-41CF-9E2C-82378D1094FF}" presName="level3hierChild" presStyleCnt="0"/>
      <dgm:spPr/>
    </dgm:pt>
  </dgm:ptLst>
  <dgm:cxnLst>
    <dgm:cxn modelId="{DE993410-175F-414C-B05D-517437FF8DD9}" type="presOf" srcId="{7F2BAFAA-DED5-4B10-AD45-5DBF1500D586}" destId="{AB593ED9-693B-42B9-9986-7C435C7F7064}" srcOrd="0" destOrd="0" presId="urn:microsoft.com/office/officeart/2008/layout/HorizontalMultiLevelHierarchy"/>
    <dgm:cxn modelId="{C0187816-7082-4C6D-A105-A6A1BC8F95F5}" srcId="{838F07FC-0588-4550-805B-CCE2E0420B20}" destId="{F5397AEE-C3E6-4C92-9FEA-BD11AB5465EC}" srcOrd="0" destOrd="0" parTransId="{456949D5-DF94-4553-82AF-8D700AC4F725}" sibTransId="{9AC4B5B5-E2A4-4DF1-9B2E-7486D6B899BE}"/>
    <dgm:cxn modelId="{AFB8BD2A-CA85-490C-98B3-8C7719CA5608}" type="presOf" srcId="{838F07FC-0588-4550-805B-CCE2E0420B20}" destId="{E58283E1-EB6B-436F-9A83-629B9631B005}" srcOrd="0" destOrd="0" presId="urn:microsoft.com/office/officeart/2008/layout/HorizontalMultiLevelHierarchy"/>
    <dgm:cxn modelId="{B924C440-2EC1-4E55-8316-C4B6FE1C936C}" type="presOf" srcId="{7E623B33-2BF7-4261-997F-C2834A7C0E26}" destId="{6F4B0301-ADEE-492F-B916-AE5FBA848680}" srcOrd="0" destOrd="0" presId="urn:microsoft.com/office/officeart/2008/layout/HorizontalMultiLevelHierarchy"/>
    <dgm:cxn modelId="{FDD4A04B-C67B-4754-A037-79F71689BC78}" type="presOf" srcId="{6CDD5623-3309-4349-8F10-9BBC7ED01AC2}" destId="{50FF9DB8-626D-4663-B8CB-559DA08DDEF0}" srcOrd="0" destOrd="0" presId="urn:microsoft.com/office/officeart/2008/layout/HorizontalMultiLevelHierarchy"/>
    <dgm:cxn modelId="{56B8674C-B6BC-4F35-8576-CDCFCBE02E38}" type="presOf" srcId="{F5397AEE-C3E6-4C92-9FEA-BD11AB5465EC}" destId="{A8B0B34F-2966-4AE4-8420-1DE4FB43BD5A}" srcOrd="0" destOrd="0" presId="urn:microsoft.com/office/officeart/2008/layout/HorizontalMultiLevelHierarchy"/>
    <dgm:cxn modelId="{BA1B2E53-9FF2-4E74-9728-E26C7CA6D7BD}" srcId="{AADDDB80-C79F-450A-B591-5D2FB70B3DF8}" destId="{60D482B8-6CB9-4F99-9FB8-47C0ACF8C748}" srcOrd="0" destOrd="0" parTransId="{F5C654ED-4D4D-4409-8B89-0C28C4B6F98A}" sibTransId="{6D5DD597-145E-4653-865C-491A8E9364A8}"/>
    <dgm:cxn modelId="{F5D5AC59-38CF-43DB-A1DB-8FB04B7E2DC5}" srcId="{6CDD5623-3309-4349-8F10-9BBC7ED01AC2}" destId="{88C480F1-6B0C-41CF-9E2C-82378D1094FF}" srcOrd="0" destOrd="0" parTransId="{7F2BAFAA-DED5-4B10-AD45-5DBF1500D586}" sibTransId="{36C0C42E-F2ED-4E74-BAE4-8B7562239272}"/>
    <dgm:cxn modelId="{DA9F4689-4661-4F09-8781-263B6A4250BE}" type="presOf" srcId="{9D0C78DB-BCD6-4CFE-9F9B-71C250EC2C16}" destId="{D1B1004B-0201-4925-ACF7-5BF7D4EE12D8}" srcOrd="1" destOrd="0" presId="urn:microsoft.com/office/officeart/2008/layout/HorizontalMultiLevelHierarchy"/>
    <dgm:cxn modelId="{2651229C-001A-4EC5-A255-F80027CDA180}" srcId="{60D482B8-6CB9-4F99-9FB8-47C0ACF8C748}" destId="{6CDD5623-3309-4349-8F10-9BBC7ED01AC2}" srcOrd="1" destOrd="0" parTransId="{7E623B33-2BF7-4261-997F-C2834A7C0E26}" sibTransId="{655BC503-D98A-4D3E-AF80-045B5C47C7B2}"/>
    <dgm:cxn modelId="{928EB09D-5C4E-496C-9172-453598BD4A3D}" type="presOf" srcId="{456949D5-DF94-4553-82AF-8D700AC4F725}" destId="{BCACF507-A916-4823-AC36-12A8290565AE}" srcOrd="0" destOrd="0" presId="urn:microsoft.com/office/officeart/2008/layout/HorizontalMultiLevelHierarchy"/>
    <dgm:cxn modelId="{1FFA07A0-282C-4E73-81B7-B1DD296B9087}" type="presOf" srcId="{9D0C78DB-BCD6-4CFE-9F9B-71C250EC2C16}" destId="{78198A36-06EE-4EDE-AF22-E6D3CF2FC8D7}" srcOrd="0" destOrd="0" presId="urn:microsoft.com/office/officeart/2008/layout/HorizontalMultiLevelHierarchy"/>
    <dgm:cxn modelId="{4B0613AD-4ABD-4481-AE64-AD614DE55B1E}" type="presOf" srcId="{7E623B33-2BF7-4261-997F-C2834A7C0E26}" destId="{F28BF6AE-B14F-4175-B095-5266D7937084}" srcOrd="1" destOrd="0" presId="urn:microsoft.com/office/officeart/2008/layout/HorizontalMultiLevelHierarchy"/>
    <dgm:cxn modelId="{EBFA93B5-B6B4-4A94-B80B-22B71B7F46F5}" type="presOf" srcId="{60D482B8-6CB9-4F99-9FB8-47C0ACF8C748}" destId="{CB19BEEF-1FF5-45F8-A97E-90D342F2323F}" srcOrd="0" destOrd="0" presId="urn:microsoft.com/office/officeart/2008/layout/HorizontalMultiLevelHierarchy"/>
    <dgm:cxn modelId="{A2BE56CB-2E08-4688-B567-F62F5A586657}" type="presOf" srcId="{456949D5-DF94-4553-82AF-8D700AC4F725}" destId="{AF0AE58C-D8CD-40A4-9C2E-E3B332FC9095}" srcOrd="1" destOrd="0" presId="urn:microsoft.com/office/officeart/2008/layout/HorizontalMultiLevelHierarchy"/>
    <dgm:cxn modelId="{F4C7BADF-DDE6-45F5-A9E9-1D85447A6EE9}" type="presOf" srcId="{AADDDB80-C79F-450A-B591-5D2FB70B3DF8}" destId="{AFB6F215-27E0-465E-8919-9A7051C53710}" srcOrd="0" destOrd="0" presId="urn:microsoft.com/office/officeart/2008/layout/HorizontalMultiLevelHierarchy"/>
    <dgm:cxn modelId="{484CBFEE-7C36-405F-A445-67C41918BAD0}" type="presOf" srcId="{88C480F1-6B0C-41CF-9E2C-82378D1094FF}" destId="{D0BF78E4-6600-4668-8007-FD5C2B0C0B81}" srcOrd="0" destOrd="0" presId="urn:microsoft.com/office/officeart/2008/layout/HorizontalMultiLevelHierarchy"/>
    <dgm:cxn modelId="{3B5F3BF1-8E8E-43FC-AF25-19857FC89BBA}" type="presOf" srcId="{7F2BAFAA-DED5-4B10-AD45-5DBF1500D586}" destId="{596F62E5-2CC4-45A5-A801-B1826655845D}" srcOrd="1" destOrd="0" presId="urn:microsoft.com/office/officeart/2008/layout/HorizontalMultiLevelHierarchy"/>
    <dgm:cxn modelId="{4B8217FB-7755-4438-A28C-036F3B84D264}" srcId="{60D482B8-6CB9-4F99-9FB8-47C0ACF8C748}" destId="{838F07FC-0588-4550-805B-CCE2E0420B20}" srcOrd="0" destOrd="0" parTransId="{9D0C78DB-BCD6-4CFE-9F9B-71C250EC2C16}" sibTransId="{3119B872-68F5-4D2B-B676-19A38C0B5194}"/>
    <dgm:cxn modelId="{C5135BA6-57A4-40D7-9C39-150681F0C3C8}" type="presParOf" srcId="{AFB6F215-27E0-465E-8919-9A7051C53710}" destId="{33B86B1C-5F9C-4224-9296-50F66C01B451}" srcOrd="0" destOrd="0" presId="urn:microsoft.com/office/officeart/2008/layout/HorizontalMultiLevelHierarchy"/>
    <dgm:cxn modelId="{BC0C22AD-120A-494A-A5C0-EC5394849A9A}" type="presParOf" srcId="{33B86B1C-5F9C-4224-9296-50F66C01B451}" destId="{CB19BEEF-1FF5-45F8-A97E-90D342F2323F}" srcOrd="0" destOrd="0" presId="urn:microsoft.com/office/officeart/2008/layout/HorizontalMultiLevelHierarchy"/>
    <dgm:cxn modelId="{F199FD88-5044-42D9-A8DE-9912D19F94D2}" type="presParOf" srcId="{33B86B1C-5F9C-4224-9296-50F66C01B451}" destId="{7BCA9C23-98E9-42DD-997A-0AAA712337D1}" srcOrd="1" destOrd="0" presId="urn:microsoft.com/office/officeart/2008/layout/HorizontalMultiLevelHierarchy"/>
    <dgm:cxn modelId="{C2F550C7-594E-4C54-ACAA-A74A02908F20}" type="presParOf" srcId="{7BCA9C23-98E9-42DD-997A-0AAA712337D1}" destId="{78198A36-06EE-4EDE-AF22-E6D3CF2FC8D7}" srcOrd="0" destOrd="0" presId="urn:microsoft.com/office/officeart/2008/layout/HorizontalMultiLevelHierarchy"/>
    <dgm:cxn modelId="{96899EDC-73B4-4CCD-8E00-00773E44ABE5}" type="presParOf" srcId="{78198A36-06EE-4EDE-AF22-E6D3CF2FC8D7}" destId="{D1B1004B-0201-4925-ACF7-5BF7D4EE12D8}" srcOrd="0" destOrd="0" presId="urn:microsoft.com/office/officeart/2008/layout/HorizontalMultiLevelHierarchy"/>
    <dgm:cxn modelId="{483F4FFA-1B5A-4045-A5D4-591BF126962A}" type="presParOf" srcId="{7BCA9C23-98E9-42DD-997A-0AAA712337D1}" destId="{E31C347D-620A-4A47-ACB6-CF6972E1DE52}" srcOrd="1" destOrd="0" presId="urn:microsoft.com/office/officeart/2008/layout/HorizontalMultiLevelHierarchy"/>
    <dgm:cxn modelId="{78DD2077-260C-400D-A056-3CE02EE6E44C}" type="presParOf" srcId="{E31C347D-620A-4A47-ACB6-CF6972E1DE52}" destId="{E58283E1-EB6B-436F-9A83-629B9631B005}" srcOrd="0" destOrd="0" presId="urn:microsoft.com/office/officeart/2008/layout/HorizontalMultiLevelHierarchy"/>
    <dgm:cxn modelId="{C61522C5-A4A7-4F2D-BA73-5128F98CDB26}" type="presParOf" srcId="{E31C347D-620A-4A47-ACB6-CF6972E1DE52}" destId="{F6D39916-B728-4FC7-93E1-D24BFFE7449B}" srcOrd="1" destOrd="0" presId="urn:microsoft.com/office/officeart/2008/layout/HorizontalMultiLevelHierarchy"/>
    <dgm:cxn modelId="{F10C3305-33BC-48F1-92BA-946B2012589A}" type="presParOf" srcId="{F6D39916-B728-4FC7-93E1-D24BFFE7449B}" destId="{BCACF507-A916-4823-AC36-12A8290565AE}" srcOrd="0" destOrd="0" presId="urn:microsoft.com/office/officeart/2008/layout/HorizontalMultiLevelHierarchy"/>
    <dgm:cxn modelId="{EDE3221D-42CA-4FE0-A39C-3BC76E0FB03B}" type="presParOf" srcId="{BCACF507-A916-4823-AC36-12A8290565AE}" destId="{AF0AE58C-D8CD-40A4-9C2E-E3B332FC9095}" srcOrd="0" destOrd="0" presId="urn:microsoft.com/office/officeart/2008/layout/HorizontalMultiLevelHierarchy"/>
    <dgm:cxn modelId="{188927A2-85AD-49FA-AB72-AF5096629976}" type="presParOf" srcId="{F6D39916-B728-4FC7-93E1-D24BFFE7449B}" destId="{BC33468A-0D8E-402A-AF34-98E9DDC1B8C7}" srcOrd="1" destOrd="0" presId="urn:microsoft.com/office/officeart/2008/layout/HorizontalMultiLevelHierarchy"/>
    <dgm:cxn modelId="{EBCC5991-1A10-4EB4-ABEE-00D4C43B3BB2}" type="presParOf" srcId="{BC33468A-0D8E-402A-AF34-98E9DDC1B8C7}" destId="{A8B0B34F-2966-4AE4-8420-1DE4FB43BD5A}" srcOrd="0" destOrd="0" presId="urn:microsoft.com/office/officeart/2008/layout/HorizontalMultiLevelHierarchy"/>
    <dgm:cxn modelId="{FA54B30C-AB94-48D0-B257-8F55E6C94C6F}" type="presParOf" srcId="{BC33468A-0D8E-402A-AF34-98E9DDC1B8C7}" destId="{4477D034-B6AC-4ED6-B11F-14BB19AC95AA}" srcOrd="1" destOrd="0" presId="urn:microsoft.com/office/officeart/2008/layout/HorizontalMultiLevelHierarchy"/>
    <dgm:cxn modelId="{32FB4EF4-1558-42E1-8236-63765698FD82}" type="presParOf" srcId="{7BCA9C23-98E9-42DD-997A-0AAA712337D1}" destId="{6F4B0301-ADEE-492F-B916-AE5FBA848680}" srcOrd="2" destOrd="0" presId="urn:microsoft.com/office/officeart/2008/layout/HorizontalMultiLevelHierarchy"/>
    <dgm:cxn modelId="{F7E84CA6-F0A1-4F38-92EB-DED82CDC37A3}" type="presParOf" srcId="{6F4B0301-ADEE-492F-B916-AE5FBA848680}" destId="{F28BF6AE-B14F-4175-B095-5266D7937084}" srcOrd="0" destOrd="0" presId="urn:microsoft.com/office/officeart/2008/layout/HorizontalMultiLevelHierarchy"/>
    <dgm:cxn modelId="{1C48E7A9-9B02-4AD5-AE92-CA08B4C6A8F2}" type="presParOf" srcId="{7BCA9C23-98E9-42DD-997A-0AAA712337D1}" destId="{FF52EB63-3EF2-43C4-B8E4-12BF69119301}" srcOrd="3" destOrd="0" presId="urn:microsoft.com/office/officeart/2008/layout/HorizontalMultiLevelHierarchy"/>
    <dgm:cxn modelId="{115477A6-5DB1-4F08-8CF6-16D2CC4C50AD}" type="presParOf" srcId="{FF52EB63-3EF2-43C4-B8E4-12BF69119301}" destId="{50FF9DB8-626D-4663-B8CB-559DA08DDEF0}" srcOrd="0" destOrd="0" presId="urn:microsoft.com/office/officeart/2008/layout/HorizontalMultiLevelHierarchy"/>
    <dgm:cxn modelId="{A6947881-D9E1-49DB-A8F8-F3D205E5C724}" type="presParOf" srcId="{FF52EB63-3EF2-43C4-B8E4-12BF69119301}" destId="{4A56FA4B-2301-46A4-A395-705283416F30}" srcOrd="1" destOrd="0" presId="urn:microsoft.com/office/officeart/2008/layout/HorizontalMultiLevelHierarchy"/>
    <dgm:cxn modelId="{8DC48E0D-5BFB-4D98-8AEB-FFEC4E8FDD15}" type="presParOf" srcId="{4A56FA4B-2301-46A4-A395-705283416F30}" destId="{AB593ED9-693B-42B9-9986-7C435C7F7064}" srcOrd="0" destOrd="0" presId="urn:microsoft.com/office/officeart/2008/layout/HorizontalMultiLevelHierarchy"/>
    <dgm:cxn modelId="{67BDE934-9A91-4B39-8717-05560E103C60}" type="presParOf" srcId="{AB593ED9-693B-42B9-9986-7C435C7F7064}" destId="{596F62E5-2CC4-45A5-A801-B1826655845D}" srcOrd="0" destOrd="0" presId="urn:microsoft.com/office/officeart/2008/layout/HorizontalMultiLevelHierarchy"/>
    <dgm:cxn modelId="{B0970EC6-8374-491C-A449-DAC264BBDE37}" type="presParOf" srcId="{4A56FA4B-2301-46A4-A395-705283416F30}" destId="{B0329FAE-8134-438E-9A39-48E656E4E26D}" srcOrd="1" destOrd="0" presId="urn:microsoft.com/office/officeart/2008/layout/HorizontalMultiLevelHierarchy"/>
    <dgm:cxn modelId="{3BF5BC35-1E4D-4AE0-B380-CE5F6681B2AC}" type="presParOf" srcId="{B0329FAE-8134-438E-9A39-48E656E4E26D}" destId="{D0BF78E4-6600-4668-8007-FD5C2B0C0B81}" srcOrd="0" destOrd="0" presId="urn:microsoft.com/office/officeart/2008/layout/HorizontalMultiLevelHierarchy"/>
    <dgm:cxn modelId="{F1759B3E-4D6D-4C88-90B2-C367D45DB4A2}" type="presParOf" srcId="{B0329FAE-8134-438E-9A39-48E656E4E26D}" destId="{F5B453F3-2208-446A-9133-5085F09888B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24115-0254-4D21-A079-D9F54B68CD5D}">
      <dsp:nvSpPr>
        <dsp:cNvPr id="0" name=""/>
        <dsp:cNvSpPr/>
      </dsp:nvSpPr>
      <dsp:spPr>
        <a:xfrm>
          <a:off x="156469" y="0"/>
          <a:ext cx="3624186" cy="4691824"/>
        </a:xfrm>
        <a:prstGeom prst="snip2SameRect">
          <a:avLst/>
        </a:prstGeom>
        <a:solidFill>
          <a:schemeClr val="accent1">
            <a:lumMod val="40000"/>
            <a:lumOff val="6000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الجماعة الترابية الشريكة</a:t>
          </a:r>
          <a:endParaRPr lang="fr-FR"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lvl="0" indent="0" algn="ctr" defTabSz="889000">
            <a:lnSpc>
              <a:spcPct val="90000"/>
            </a:lnSpc>
            <a:spcBef>
              <a:spcPct val="0"/>
            </a:spcBef>
            <a:spcAft>
              <a:spcPct val="35000"/>
            </a:spcAft>
            <a:buNone/>
          </a:pPr>
          <a:r>
            <a:rPr lang="fr-FR" sz="1050" kern="1200" dirty="0">
              <a:solidFill>
                <a:srgbClr val="C00000"/>
              </a:solidFill>
              <a:latin typeface="Trebuchet MS" panose="020B0603020202020204" pitchFamily="34" charset="0"/>
              <a:cs typeface="Times New Roman" panose="02020603050405020304" pitchFamily="18" charset="0"/>
            </a:rPr>
            <a:t> </a:t>
          </a:r>
          <a:r>
            <a:rPr lang="ar-SA"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المستفيد المباشر و الحصري من دعم الصندوق الافريقي</a:t>
          </a:r>
          <a:endParaRPr lang="fr-FR"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156469" y="0"/>
        <a:ext cx="3624186" cy="1407547"/>
      </dsp:txXfrm>
    </dsp:sp>
    <dsp:sp modelId="{25F1D614-D37E-4979-B637-60E12C606AF4}">
      <dsp:nvSpPr>
        <dsp:cNvPr id="0" name=""/>
        <dsp:cNvSpPr/>
      </dsp:nvSpPr>
      <dsp:spPr>
        <a:xfrm>
          <a:off x="600453" y="1378113"/>
          <a:ext cx="2622041" cy="683498"/>
        </a:xfrm>
        <a:prstGeom prst="roundRect">
          <a:avLst>
            <a:gd name="adj" fmla="val 10000"/>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تصيغ طلب الشراكة</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620472" y="1398132"/>
        <a:ext cx="2582003" cy="643460"/>
      </dsp:txXfrm>
    </dsp:sp>
    <dsp:sp modelId="{6B5BD5ED-4BC7-4740-B395-C1EB00393FA9}">
      <dsp:nvSpPr>
        <dsp:cNvPr id="0" name=""/>
        <dsp:cNvSpPr/>
      </dsp:nvSpPr>
      <dsp:spPr>
        <a:xfrm>
          <a:off x="595182" y="2223938"/>
          <a:ext cx="2622041" cy="683498"/>
        </a:xfrm>
        <a:prstGeom prst="roundRect">
          <a:avLst>
            <a:gd name="adj" fmla="val 10000"/>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تطور المشروع أو العملية، وان لزم الأمر تطلب خبرة الجماعة الترابية المغربية</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615201" y="2243957"/>
        <a:ext cx="2582003" cy="643460"/>
      </dsp:txXfrm>
    </dsp:sp>
    <dsp:sp modelId="{1A122B21-F6C8-4A07-8AAB-F02DCD5EC0EE}">
      <dsp:nvSpPr>
        <dsp:cNvPr id="0" name=""/>
        <dsp:cNvSpPr/>
      </dsp:nvSpPr>
      <dsp:spPr>
        <a:xfrm>
          <a:off x="621193" y="3029664"/>
          <a:ext cx="2622041" cy="683498"/>
        </a:xfrm>
        <a:prstGeom prst="roundRect">
          <a:avLst>
            <a:gd name="adj" fmla="val 10000"/>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تعمل على انجاز و تنفيد المشروع أو العملية</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641212" y="3049683"/>
        <a:ext cx="2582003" cy="643460"/>
      </dsp:txXfrm>
    </dsp:sp>
    <dsp:sp modelId="{6EF34B43-04BE-4822-8850-C9E4998DE7ED}">
      <dsp:nvSpPr>
        <dsp:cNvPr id="0" name=""/>
        <dsp:cNvSpPr/>
      </dsp:nvSpPr>
      <dsp:spPr>
        <a:xfrm>
          <a:off x="637830" y="3840118"/>
          <a:ext cx="2594222" cy="683498"/>
        </a:xfrm>
        <a:prstGeom prst="roundRect">
          <a:avLst>
            <a:gd name="adj" fmla="val 10000"/>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تراقب و تقيم المشروع أو العملية وفقا لمؤشرات النتائج و وسائل التحقق و التدقيق </a:t>
          </a:r>
          <a:r>
            <a:rPr lang="ar-M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ذات </a:t>
          </a: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الصلة</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657849" y="3860137"/>
        <a:ext cx="2554184" cy="643460"/>
      </dsp:txXfrm>
    </dsp:sp>
    <dsp:sp modelId="{F70BBFCA-AFC9-47E8-BC67-E58B268FC91C}">
      <dsp:nvSpPr>
        <dsp:cNvPr id="0" name=""/>
        <dsp:cNvSpPr/>
      </dsp:nvSpPr>
      <dsp:spPr>
        <a:xfrm>
          <a:off x="4006348" y="0"/>
          <a:ext cx="3605307" cy="4691824"/>
        </a:xfrm>
        <a:prstGeom prst="snip2SameRect">
          <a:avLst/>
        </a:prstGeom>
        <a:solidFill>
          <a:schemeClr val="accent1">
            <a:lumMod val="40000"/>
            <a:lumOff val="6000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الجماعة الترابية المغربية</a:t>
          </a:r>
          <a:endParaRPr lang="fr-FR"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lvl="0" indent="0" algn="ctr" defTabSz="889000">
            <a:lnSpc>
              <a:spcPct val="90000"/>
            </a:lnSpc>
            <a:spcBef>
              <a:spcPct val="0"/>
            </a:spcBef>
            <a:spcAft>
              <a:spcPct val="35000"/>
            </a:spcAft>
            <a:buNone/>
          </a:pPr>
          <a:r>
            <a:rPr lang="ar-SA"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الجماعة المحورية</a:t>
          </a:r>
          <a:endParaRPr lang="fr-FR"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006348" y="0"/>
        <a:ext cx="3605307" cy="1407547"/>
      </dsp:txXfrm>
    </dsp:sp>
    <dsp:sp modelId="{8A87CFDC-E87E-4B40-871E-90851E4B5E21}">
      <dsp:nvSpPr>
        <dsp:cNvPr id="0" name=""/>
        <dsp:cNvSpPr/>
      </dsp:nvSpPr>
      <dsp:spPr>
        <a:xfrm>
          <a:off x="4538078" y="1378113"/>
          <a:ext cx="2622041" cy="683498"/>
        </a:xfrm>
        <a:prstGeom prst="roundRect">
          <a:avLst>
            <a:gd name="adj" fmla="val 10000"/>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تشارك في إقامة اطار الشراكة من خلال البحث عن الشركاء</a:t>
          </a:r>
          <a:endParaRPr lang="fr-FR" sz="1400" b="1" kern="1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558097" y="1398132"/>
        <a:ext cx="2582003" cy="643460"/>
      </dsp:txXfrm>
    </dsp:sp>
    <dsp:sp modelId="{F713B79C-29A2-4347-B0D9-26D280077939}">
      <dsp:nvSpPr>
        <dsp:cNvPr id="0" name=""/>
        <dsp:cNvSpPr/>
      </dsp:nvSpPr>
      <dsp:spPr>
        <a:xfrm>
          <a:off x="4538078" y="2196314"/>
          <a:ext cx="2622041" cy="683498"/>
        </a:xfrm>
        <a:prstGeom prst="roundRect">
          <a:avLst>
            <a:gd name="adj" fmla="val 10000"/>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تساهم في تمويل المشروع أو العملية في اطار الشراكة</a:t>
          </a:r>
          <a:endParaRPr lang="fr-FR" sz="1400" b="1" kern="1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558097" y="2216333"/>
        <a:ext cx="2582003" cy="643460"/>
      </dsp:txXfrm>
    </dsp:sp>
    <dsp:sp modelId="{97AEF9AD-F8EA-4B32-908E-D95EDC1118E3}">
      <dsp:nvSpPr>
        <dsp:cNvPr id="0" name=""/>
        <dsp:cNvSpPr/>
      </dsp:nvSpPr>
      <dsp:spPr>
        <a:xfrm>
          <a:off x="4538078" y="2975603"/>
          <a:ext cx="2622041" cy="683498"/>
        </a:xfrm>
        <a:prstGeom prst="roundRect">
          <a:avLst>
            <a:gd name="adj" fmla="val 10000"/>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توفر الخبرة التقنية</a:t>
          </a:r>
          <a:endParaRPr lang="fr-FR" sz="1400" b="1" kern="1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558097" y="2995622"/>
        <a:ext cx="2582003" cy="643460"/>
      </dsp:txXfrm>
    </dsp:sp>
    <dsp:sp modelId="{7F40A28F-D00A-473A-A610-6321D9E1870A}">
      <dsp:nvSpPr>
        <dsp:cNvPr id="0" name=""/>
        <dsp:cNvSpPr/>
      </dsp:nvSpPr>
      <dsp:spPr>
        <a:xfrm>
          <a:off x="4538078" y="3765214"/>
          <a:ext cx="2622041" cy="683498"/>
        </a:xfrm>
        <a:prstGeom prst="roundRect">
          <a:avLst>
            <a:gd name="adj" fmla="val 10000"/>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تضمن أن الأنشطة المنفذة تتفق مع الأهداف المعلنة</a:t>
          </a:r>
          <a:endParaRPr lang="fr-FR" sz="1400" b="1" kern="1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558097" y="3785233"/>
        <a:ext cx="2582003" cy="643460"/>
      </dsp:txXfrm>
    </dsp:sp>
    <dsp:sp modelId="{6B8F8EBE-1DFA-4DAA-975B-31FDC40DCF8A}">
      <dsp:nvSpPr>
        <dsp:cNvPr id="0" name=""/>
        <dsp:cNvSpPr/>
      </dsp:nvSpPr>
      <dsp:spPr>
        <a:xfrm>
          <a:off x="7714964" y="0"/>
          <a:ext cx="3605307" cy="4691824"/>
        </a:xfrm>
        <a:prstGeom prst="snip2SameRect">
          <a:avLst/>
        </a:prstGeom>
        <a:solidFill>
          <a:schemeClr val="accent1">
            <a:lumMod val="40000"/>
            <a:lumOff val="6000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fr-FR" sz="2000" b="1" i="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lvl="0" indent="0" algn="ctr" defTabSz="889000">
            <a:lnSpc>
              <a:spcPct val="100000"/>
            </a:lnSpc>
            <a:spcBef>
              <a:spcPct val="0"/>
            </a:spcBef>
            <a:spcAft>
              <a:spcPct val="35000"/>
            </a:spcAft>
            <a:buNone/>
          </a:pPr>
          <a:r>
            <a:rPr lang="ar-SA"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المديرية العامة للجماعات الترابية                         بتعاون مع شركائها</a:t>
          </a:r>
          <a:endParaRPr lang="fr-FR"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lvl="0" indent="0" algn="ctr" defTabSz="889000">
            <a:lnSpc>
              <a:spcPct val="100000"/>
            </a:lnSpc>
            <a:spcBef>
              <a:spcPct val="0"/>
            </a:spcBef>
            <a:spcAft>
              <a:spcPct val="35000"/>
            </a:spcAft>
            <a:buNone/>
          </a:pPr>
          <a:r>
            <a:rPr lang="ar-SA" sz="2000" b="1" i="1" kern="12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مسير الصندوق</a:t>
          </a:r>
        </a:p>
        <a:p>
          <a:pPr marL="0" lvl="0" indent="0" algn="ctr" defTabSz="889000">
            <a:lnSpc>
              <a:spcPct val="90000"/>
            </a:lnSpc>
            <a:spcBef>
              <a:spcPct val="0"/>
            </a:spcBef>
            <a:spcAft>
              <a:spcPct val="35000"/>
            </a:spcAft>
            <a:buNone/>
          </a:pPr>
          <a:endParaRPr lang="fr-FR" sz="1600"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7714964" y="0"/>
        <a:ext cx="3605307" cy="1407547"/>
      </dsp:txXfrm>
    </dsp:sp>
    <dsp:sp modelId="{1550ACDC-D065-4773-A8A5-3A609548FE25}">
      <dsp:nvSpPr>
        <dsp:cNvPr id="0" name=""/>
        <dsp:cNvSpPr/>
      </dsp:nvSpPr>
      <dsp:spPr>
        <a:xfrm>
          <a:off x="8219242" y="1378113"/>
          <a:ext cx="2622041" cy="708813"/>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تطلق سنويا اعلان طلبات العروض للمشاريع و تتواصل حول نشاط الصندوق الافريقي</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240002" y="1398873"/>
        <a:ext cx="2580521" cy="667293"/>
      </dsp:txXfrm>
    </dsp:sp>
    <dsp:sp modelId="{3E15D3FD-30A6-4098-9223-3CA76567D8D6}">
      <dsp:nvSpPr>
        <dsp:cNvPr id="0" name=""/>
        <dsp:cNvSpPr/>
      </dsp:nvSpPr>
      <dsp:spPr>
        <a:xfrm>
          <a:off x="8218822" y="2225417"/>
          <a:ext cx="2622041" cy="708813"/>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تستدعي اللجنة التقنية لتقييم المشاريع و العمليات  وقياس مدى فاعليتها و فعاليتها</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239582" y="2246177"/>
        <a:ext cx="2580521" cy="667293"/>
      </dsp:txXfrm>
    </dsp:sp>
    <dsp:sp modelId="{3286842A-59AC-4DA9-BBA3-40112B7279F1}">
      <dsp:nvSpPr>
        <dsp:cNvPr id="0" name=""/>
        <dsp:cNvSpPr/>
      </dsp:nvSpPr>
      <dsp:spPr>
        <a:xfrm>
          <a:off x="8226531" y="3071670"/>
          <a:ext cx="2622041" cy="708813"/>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تستدعي لجنة القيادة للبث في الطلبات الواردة</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247291" y="3092430"/>
        <a:ext cx="2580521" cy="667293"/>
      </dsp:txXfrm>
    </dsp:sp>
    <dsp:sp modelId="{E9F5C80F-0E72-4CBF-AD9C-B7868C370E27}">
      <dsp:nvSpPr>
        <dsp:cNvPr id="0" name=""/>
        <dsp:cNvSpPr/>
      </dsp:nvSpPr>
      <dsp:spPr>
        <a:xfrm>
          <a:off x="8231854" y="3911842"/>
          <a:ext cx="2622041" cy="596083"/>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ar-SA"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توفر دعما ماليا اضافيا و تراقب مراحل تنفيد المشروع أو العملية</a:t>
          </a:r>
          <a:endParaRPr lang="fr-FR" sz="1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249313" y="3929301"/>
        <a:ext cx="2587123" cy="561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3ED9-693B-42B9-9986-7C435C7F7064}">
      <dsp:nvSpPr>
        <dsp:cNvPr id="0" name=""/>
        <dsp:cNvSpPr/>
      </dsp:nvSpPr>
      <dsp:spPr>
        <a:xfrm>
          <a:off x="1365097" y="3052886"/>
          <a:ext cx="8683508" cy="91440"/>
        </a:xfrm>
        <a:custGeom>
          <a:avLst/>
          <a:gdLst/>
          <a:ahLst/>
          <a:cxnLst/>
          <a:rect l="0" t="0" r="0" b="0"/>
          <a:pathLst>
            <a:path>
              <a:moveTo>
                <a:pt x="8683508" y="59290"/>
              </a:moveTo>
              <a:lnTo>
                <a:pt x="0" y="45720"/>
              </a:lnTo>
            </a:path>
          </a:pathLst>
        </a:custGeom>
        <a:noFill/>
        <a:ln w="19050" cap="flat" cmpd="sng" algn="ctr">
          <a:solidFill>
            <a:schemeClr val="accent2"/>
          </a:solidFill>
          <a:prstDash val="solid"/>
          <a:miter lim="800000"/>
        </a:ln>
        <a:effectLst/>
        <a:scene3d>
          <a:camera prst="orthographicFront">
            <a:rot lat="0" lon="0" rev="0"/>
          </a:camera>
          <a:lightRig rig="contrasting" dir="t">
            <a:rot lat="0" lon="0" rev="1200000"/>
          </a:lightRig>
        </a:scene3d>
        <a:sp3d z="-110000"/>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1377950">
            <a:lnSpc>
              <a:spcPct val="90000"/>
            </a:lnSpc>
            <a:spcBef>
              <a:spcPct val="0"/>
            </a:spcBef>
            <a:spcAft>
              <a:spcPct val="35000"/>
            </a:spcAft>
            <a:buNone/>
          </a:pPr>
          <a:endParaRPr lang="fr-FR" sz="3100" kern="1200"/>
        </a:p>
      </dsp:txBody>
      <dsp:txXfrm>
        <a:off x="5489763" y="2881518"/>
        <a:ext cx="434175" cy="434175"/>
      </dsp:txXfrm>
    </dsp:sp>
    <dsp:sp modelId="{6F4B0301-ADEE-492F-B916-AE5FBA848680}">
      <dsp:nvSpPr>
        <dsp:cNvPr id="0" name=""/>
        <dsp:cNvSpPr/>
      </dsp:nvSpPr>
      <dsp:spPr>
        <a:xfrm>
          <a:off x="7185153" y="2325035"/>
          <a:ext cx="4556852" cy="787141"/>
        </a:xfrm>
        <a:custGeom>
          <a:avLst/>
          <a:gdLst/>
          <a:ahLst/>
          <a:cxnLst/>
          <a:rect l="0" t="0" r="0" b="0"/>
          <a:pathLst>
            <a:path>
              <a:moveTo>
                <a:pt x="4556852" y="0"/>
              </a:moveTo>
              <a:lnTo>
                <a:pt x="0" y="78714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Trebuchet MS" panose="020B0603020202020204" pitchFamily="34" charset="0"/>
          </a:endParaRPr>
        </a:p>
      </dsp:txBody>
      <dsp:txXfrm>
        <a:off x="9347971" y="2602998"/>
        <a:ext cx="231216" cy="231216"/>
      </dsp:txXfrm>
    </dsp:sp>
    <dsp:sp modelId="{BCACF507-A916-4823-AC36-12A8290565AE}">
      <dsp:nvSpPr>
        <dsp:cNvPr id="0" name=""/>
        <dsp:cNvSpPr/>
      </dsp:nvSpPr>
      <dsp:spPr>
        <a:xfrm>
          <a:off x="1388277" y="1465389"/>
          <a:ext cx="8728770" cy="96015"/>
        </a:xfrm>
        <a:custGeom>
          <a:avLst/>
          <a:gdLst/>
          <a:ahLst/>
          <a:cxnLst/>
          <a:rect l="0" t="0" r="0" b="0"/>
          <a:pathLst>
            <a:path>
              <a:moveTo>
                <a:pt x="8728770" y="96015"/>
              </a:moveTo>
              <a:lnTo>
                <a:pt x="0" y="0"/>
              </a:lnTo>
            </a:path>
          </a:pathLst>
        </a:custGeom>
        <a:noFill/>
        <a:ln w="19050" cap="flat" cmpd="sng" algn="ctr">
          <a:solidFill>
            <a:schemeClr val="accent2"/>
          </a:solidFill>
          <a:prstDash val="solid"/>
          <a:miter lim="800000"/>
        </a:ln>
        <a:effectLst/>
        <a:scene3d>
          <a:camera prst="orthographicFront">
            <a:rot lat="0" lon="0" rev="0"/>
          </a:camera>
          <a:lightRig rig="contrasting" dir="t">
            <a:rot lat="0" lon="0" rev="1200000"/>
          </a:lightRig>
        </a:scene3d>
        <a:sp3d z="-110000"/>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1377950">
            <a:lnSpc>
              <a:spcPct val="90000"/>
            </a:lnSpc>
            <a:spcBef>
              <a:spcPct val="0"/>
            </a:spcBef>
            <a:spcAft>
              <a:spcPct val="35000"/>
            </a:spcAft>
            <a:buNone/>
          </a:pPr>
          <a:endParaRPr lang="fr-FR" sz="3100" kern="1200"/>
        </a:p>
      </dsp:txBody>
      <dsp:txXfrm>
        <a:off x="5534430" y="1295164"/>
        <a:ext cx="436464" cy="436464"/>
      </dsp:txXfrm>
    </dsp:sp>
    <dsp:sp modelId="{78198A36-06EE-4EDE-AF22-E6D3CF2FC8D7}">
      <dsp:nvSpPr>
        <dsp:cNvPr id="0" name=""/>
        <dsp:cNvSpPr/>
      </dsp:nvSpPr>
      <dsp:spPr>
        <a:xfrm>
          <a:off x="7180275" y="1561404"/>
          <a:ext cx="4561730" cy="763630"/>
        </a:xfrm>
        <a:custGeom>
          <a:avLst/>
          <a:gdLst/>
          <a:ahLst/>
          <a:cxnLst/>
          <a:rect l="0" t="0" r="0" b="0"/>
          <a:pathLst>
            <a:path>
              <a:moveTo>
                <a:pt x="4561730" y="763630"/>
              </a:moveTo>
              <a:lnTo>
                <a:pt x="0" y="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Trebuchet MS" panose="020B0603020202020204" pitchFamily="34" charset="0"/>
          </a:endParaRPr>
        </a:p>
      </dsp:txBody>
      <dsp:txXfrm>
        <a:off x="9345510" y="1827590"/>
        <a:ext cx="231260" cy="231260"/>
      </dsp:txXfrm>
    </dsp:sp>
    <dsp:sp modelId="{CB19BEEF-1FF5-45F8-A97E-90D342F2323F}">
      <dsp:nvSpPr>
        <dsp:cNvPr id="0" name=""/>
        <dsp:cNvSpPr/>
      </dsp:nvSpPr>
      <dsp:spPr>
        <a:xfrm rot="16200000">
          <a:off x="8985995" y="1885000"/>
          <a:ext cx="4631950" cy="880070"/>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3200" b="1" kern="120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هيئات الحكامة</a:t>
          </a:r>
          <a:endParaRPr lang="fr-FR" sz="32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8985995" y="1885000"/>
        <a:ext cx="4631950" cy="880070"/>
      </dsp:txXfrm>
    </dsp:sp>
    <dsp:sp modelId="{E58283E1-EB6B-436F-9A83-629B9631B005}">
      <dsp:nvSpPr>
        <dsp:cNvPr id="0" name=""/>
        <dsp:cNvSpPr/>
      </dsp:nvSpPr>
      <dsp:spPr>
        <a:xfrm>
          <a:off x="7180275" y="929817"/>
          <a:ext cx="2936772" cy="1263174"/>
        </a:xfrm>
        <a:prstGeom prst="snip2Same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latin typeface="Trebuchet MS" panose="020B0603020202020204" pitchFamily="34" charset="0"/>
            </a:rPr>
            <a:t>لجنة القيادة</a:t>
          </a:r>
          <a:endParaRPr lang="fr-FR" sz="1800" kern="1200" dirty="0">
            <a:latin typeface="Trebuchet MS" panose="020B0603020202020204" pitchFamily="34" charset="0"/>
          </a:endParaRPr>
        </a:p>
        <a:p>
          <a:pPr marL="0" lvl="0" indent="0" algn="ctr" defTabSz="800100">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latin typeface="Trebuchet MS" panose="020B0603020202020204" pitchFamily="34" charset="0"/>
            </a:rPr>
            <a:t>برئاسة</a:t>
          </a:r>
          <a:r>
            <a:rPr lang="ar-SA" sz="1800" b="1" kern="1200" dirty="0">
              <a:latin typeface="Trebuchet MS" panose="020B0603020202020204" pitchFamily="34" charset="0"/>
            </a:rPr>
            <a:t>  </a:t>
          </a:r>
          <a:r>
            <a:rPr lang="ar-SA" sz="1800" b="1" kern="1200" dirty="0">
              <a:effectLst>
                <a:outerShdw blurRad="38100" dist="38100" dir="2700000" algn="tl">
                  <a:srgbClr val="000000">
                    <a:alpha val="43137"/>
                  </a:srgbClr>
                </a:outerShdw>
              </a:effectLst>
              <a:latin typeface="Trebuchet MS" panose="020B0603020202020204" pitchFamily="34" charset="0"/>
            </a:rPr>
            <a:t>السيد</a:t>
          </a:r>
          <a:r>
            <a:rPr lang="ar-SA" sz="1800" b="1" kern="1200" dirty="0">
              <a:latin typeface="Trebuchet MS" panose="020B0603020202020204" pitchFamily="34" charset="0"/>
            </a:rPr>
            <a:t> </a:t>
          </a:r>
          <a:r>
            <a:rPr lang="ar-SA" sz="1800" b="1" kern="1200" dirty="0">
              <a:effectLst>
                <a:outerShdw blurRad="38100" dist="38100" dir="2700000" algn="tl">
                  <a:srgbClr val="000000">
                    <a:alpha val="43137"/>
                  </a:srgbClr>
                </a:outerShdw>
              </a:effectLst>
              <a:latin typeface="Trebuchet MS" panose="020B0603020202020204" pitchFamily="34" charset="0"/>
            </a:rPr>
            <a:t>الوالي</a:t>
          </a:r>
          <a:r>
            <a:rPr lang="ar-SA" sz="1800" b="1" kern="1200" dirty="0">
              <a:latin typeface="Trebuchet MS" panose="020B0603020202020204" pitchFamily="34" charset="0"/>
            </a:rPr>
            <a:t> </a:t>
          </a:r>
          <a:r>
            <a:rPr lang="ar-SA" sz="1800" b="1" kern="1200" dirty="0">
              <a:effectLst>
                <a:outerShdw blurRad="38100" dist="38100" dir="2700000" algn="tl">
                  <a:srgbClr val="000000">
                    <a:alpha val="43137"/>
                  </a:srgbClr>
                </a:outerShdw>
              </a:effectLst>
              <a:latin typeface="Trebuchet MS" panose="020B0603020202020204" pitchFamily="34" charset="0"/>
            </a:rPr>
            <a:t>المدير</a:t>
          </a:r>
          <a:r>
            <a:rPr lang="ar-SA" sz="1800" b="1" kern="1200" dirty="0">
              <a:latin typeface="Trebuchet MS" panose="020B0603020202020204" pitchFamily="34" charset="0"/>
            </a:rPr>
            <a:t> </a:t>
          </a:r>
          <a:r>
            <a:rPr lang="ar-SA" sz="1800" b="1" kern="1200" dirty="0">
              <a:effectLst>
                <a:outerShdw blurRad="38100" dist="38100" dir="2700000" algn="tl">
                  <a:srgbClr val="000000">
                    <a:alpha val="43137"/>
                  </a:srgbClr>
                </a:outerShdw>
              </a:effectLst>
              <a:latin typeface="Trebuchet MS" panose="020B0603020202020204" pitchFamily="34" charset="0"/>
            </a:rPr>
            <a:t>العام</a:t>
          </a:r>
          <a:r>
            <a:rPr lang="ar-SA" sz="1800" b="1" kern="1200" dirty="0">
              <a:latin typeface="Trebuchet MS" panose="020B0603020202020204" pitchFamily="34" charset="0"/>
            </a:rPr>
            <a:t> </a:t>
          </a:r>
          <a:r>
            <a:rPr lang="ar-SA" sz="1800" b="1" kern="1200" dirty="0">
              <a:effectLst>
                <a:outerShdw blurRad="38100" dist="38100" dir="2700000" algn="tl">
                  <a:srgbClr val="000000">
                    <a:alpha val="43137"/>
                  </a:srgbClr>
                </a:outerShdw>
              </a:effectLst>
              <a:latin typeface="Trebuchet MS" panose="020B0603020202020204" pitchFamily="34" charset="0"/>
            </a:rPr>
            <a:t>للجماعات</a:t>
          </a:r>
          <a:r>
            <a:rPr lang="ar-SA" sz="1800" b="1" kern="1200" dirty="0">
              <a:latin typeface="Trebuchet MS" panose="020B0603020202020204" pitchFamily="34" charset="0"/>
            </a:rPr>
            <a:t> </a:t>
          </a:r>
          <a:r>
            <a:rPr lang="ar-SA" sz="1800" b="1" kern="1200" dirty="0">
              <a:effectLst>
                <a:outerShdw blurRad="38100" dist="38100" dir="2700000" algn="tl">
                  <a:srgbClr val="000000">
                    <a:alpha val="43137"/>
                  </a:srgbClr>
                </a:outerShdw>
              </a:effectLst>
              <a:latin typeface="Trebuchet MS" panose="020B0603020202020204" pitchFamily="34" charset="0"/>
            </a:rPr>
            <a:t>الترابية</a:t>
          </a:r>
          <a:r>
            <a:rPr lang="fr-FR" sz="1800" b="1" kern="1200" dirty="0">
              <a:latin typeface="Trebuchet MS" panose="020B0603020202020204" pitchFamily="34" charset="0"/>
            </a:rPr>
            <a:t> </a:t>
          </a:r>
        </a:p>
      </dsp:txBody>
      <dsp:txXfrm>
        <a:off x="7285542" y="1035084"/>
        <a:ext cx="2726238" cy="1157907"/>
      </dsp:txXfrm>
    </dsp:sp>
    <dsp:sp modelId="{A8B0B34F-2966-4AE4-8420-1DE4FB43BD5A}">
      <dsp:nvSpPr>
        <dsp:cNvPr id="0" name=""/>
        <dsp:cNvSpPr/>
      </dsp:nvSpPr>
      <dsp:spPr>
        <a:xfrm>
          <a:off x="1388277" y="1025353"/>
          <a:ext cx="4826275" cy="880070"/>
        </a:xfrm>
        <a:prstGeom prst="snip2Diag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SA" sz="1600" b="1" kern="1200" dirty="0">
              <a:effectLst>
                <a:outerShdw blurRad="38100" dist="38100" dir="2700000" algn="tl">
                  <a:srgbClr val="000000">
                    <a:alpha val="43137"/>
                  </a:srgbClr>
                </a:outerShdw>
              </a:effectLst>
              <a:latin typeface="Trebuchet MS" panose="020B0603020202020204" pitchFamily="34" charset="0"/>
            </a:rPr>
            <a:t>تحدد التوجهات الاستراتيجية وتقود المشاورات مع الشركاء الدوليين وتتخذ القرار بشأن منح الدعم المالي للصندوق</a:t>
          </a:r>
          <a:endParaRPr lang="fr-FR" sz="1600" b="1" kern="1200" dirty="0">
            <a:effectLst>
              <a:outerShdw blurRad="38100" dist="38100" dir="2700000" algn="tl">
                <a:srgbClr val="000000">
                  <a:alpha val="43137"/>
                </a:srgbClr>
              </a:outerShdw>
            </a:effectLst>
            <a:latin typeface="Trebuchet MS" panose="020B0603020202020204" pitchFamily="34" charset="0"/>
          </a:endParaRPr>
        </a:p>
      </dsp:txBody>
      <dsp:txXfrm>
        <a:off x="1461618" y="1098694"/>
        <a:ext cx="4679593" cy="733388"/>
      </dsp:txXfrm>
    </dsp:sp>
    <dsp:sp modelId="{50FF9DB8-626D-4663-B8CB-559DA08DDEF0}">
      <dsp:nvSpPr>
        <dsp:cNvPr id="0" name=""/>
        <dsp:cNvSpPr/>
      </dsp:nvSpPr>
      <dsp:spPr>
        <a:xfrm>
          <a:off x="7185153" y="2527630"/>
          <a:ext cx="2863452" cy="1169094"/>
        </a:xfrm>
        <a:prstGeom prst="snip2Same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latin typeface="Trebuchet MS" panose="020B0603020202020204" pitchFamily="34" charset="0"/>
            </a:rPr>
            <a:t>اللجنة التقنية</a:t>
          </a:r>
        </a:p>
        <a:p>
          <a:pPr marL="0" lvl="0" indent="0" algn="ctr" defTabSz="800100">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latin typeface="Trebuchet MS" panose="020B0603020202020204" pitchFamily="34" charset="0"/>
            </a:rPr>
            <a:t>برئاسة  السيد العامل المكلف بالتعاون و التوثيق </a:t>
          </a:r>
          <a:r>
            <a:rPr lang="fr-FR" sz="1800" b="1" kern="1200" dirty="0">
              <a:effectLst>
                <a:outerShdw blurRad="38100" dist="38100" dir="2700000" algn="tl">
                  <a:srgbClr val="000000">
                    <a:alpha val="43137"/>
                  </a:srgbClr>
                </a:outerShdw>
              </a:effectLst>
              <a:latin typeface="Trebuchet MS" panose="020B0603020202020204" pitchFamily="34" charset="0"/>
            </a:rPr>
            <a:t> </a:t>
          </a:r>
          <a:r>
            <a:rPr lang="ar-SA" sz="1800" b="1" kern="1200" dirty="0">
              <a:effectLst>
                <a:outerShdw blurRad="38100" dist="38100" dir="2700000" algn="tl">
                  <a:srgbClr val="000000">
                    <a:alpha val="43137"/>
                  </a:srgbClr>
                </a:outerShdw>
              </a:effectLst>
              <a:latin typeface="Trebuchet MS" panose="020B0603020202020204" pitchFamily="34" charset="0"/>
            </a:rPr>
            <a:t> </a:t>
          </a:r>
          <a:endParaRPr lang="fr-FR" sz="1800" b="1" kern="1200" dirty="0">
            <a:effectLst>
              <a:outerShdw blurRad="38100" dist="38100" dir="2700000" algn="tl">
                <a:srgbClr val="000000">
                  <a:alpha val="43137"/>
                </a:srgbClr>
              </a:outerShdw>
            </a:effectLst>
            <a:latin typeface="Trebuchet MS" panose="020B0603020202020204" pitchFamily="34" charset="0"/>
          </a:endParaRPr>
        </a:p>
      </dsp:txBody>
      <dsp:txXfrm>
        <a:off x="7282579" y="2625056"/>
        <a:ext cx="2668600" cy="1071668"/>
      </dsp:txXfrm>
    </dsp:sp>
    <dsp:sp modelId="{D0BF78E4-6600-4668-8007-FD5C2B0C0B81}">
      <dsp:nvSpPr>
        <dsp:cNvPr id="0" name=""/>
        <dsp:cNvSpPr/>
      </dsp:nvSpPr>
      <dsp:spPr>
        <a:xfrm>
          <a:off x="1365097" y="2658571"/>
          <a:ext cx="4844749" cy="880070"/>
        </a:xfrm>
        <a:prstGeom prst="snip2Diag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SA" sz="1600" b="1" kern="1200" dirty="0">
              <a:effectLst>
                <a:outerShdw blurRad="38100" dist="38100" dir="2700000" algn="tl">
                  <a:srgbClr val="000000">
                    <a:alpha val="43137"/>
                  </a:srgbClr>
                </a:outerShdw>
              </a:effectLst>
              <a:latin typeface="Trebuchet MS" panose="020B0603020202020204" pitchFamily="34" charset="0"/>
            </a:rPr>
            <a:t>تقوم بفحص وتقييم وإبداء الرأي حول الملفات، وإعداد تقارير موجزة ، ومراقبة تقدم الخدمات ، وإعداد تقارير سنوية</a:t>
          </a:r>
          <a:endParaRPr lang="fr-FR" sz="1600" b="1" kern="1200" dirty="0">
            <a:effectLst>
              <a:outerShdw blurRad="38100" dist="38100" dir="2700000" algn="tl">
                <a:srgbClr val="000000">
                  <a:alpha val="43137"/>
                </a:srgbClr>
              </a:outerShdw>
            </a:effectLst>
            <a:latin typeface="Trebuchet MS" panose="020B0603020202020204" pitchFamily="34" charset="0"/>
          </a:endParaRPr>
        </a:p>
      </dsp:txBody>
      <dsp:txXfrm>
        <a:off x="1438438" y="2731912"/>
        <a:ext cx="4698067" cy="7333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C5BA727C-988B-4B1C-81B9-9A1CD894B73A}" type="datetimeFigureOut">
              <a:rPr lang="fr-FR" smtClean="0"/>
              <a:pPr/>
              <a:t>16/03/2023</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3298214A-D8B3-4915-8962-B43E5231684C}" type="datetimeFigureOut">
              <a:rPr lang="en-US" smtClean="0"/>
              <a:pPr/>
              <a:t>3/16/2023</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16</a:t>
            </a:fld>
            <a:endParaRPr lang="en-US"/>
          </a:p>
        </p:txBody>
      </p:sp>
    </p:spTree>
    <p:extLst>
      <p:ext uri="{BB962C8B-B14F-4D97-AF65-F5344CB8AC3E}">
        <p14:creationId xmlns:p14="http://schemas.microsoft.com/office/powerpoint/2010/main" val="9507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17</a:t>
            </a:fld>
            <a:endParaRPr lang="en-US"/>
          </a:p>
        </p:txBody>
      </p:sp>
    </p:spTree>
    <p:extLst>
      <p:ext uri="{BB962C8B-B14F-4D97-AF65-F5344CB8AC3E}">
        <p14:creationId xmlns:p14="http://schemas.microsoft.com/office/powerpoint/2010/main" val="163792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18</a:t>
            </a:fld>
            <a:endParaRPr lang="en-US"/>
          </a:p>
        </p:txBody>
      </p:sp>
    </p:spTree>
    <p:extLst>
      <p:ext uri="{BB962C8B-B14F-4D97-AF65-F5344CB8AC3E}">
        <p14:creationId xmlns:p14="http://schemas.microsoft.com/office/powerpoint/2010/main" val="34700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19</a:t>
            </a:fld>
            <a:endParaRPr lang="en-US"/>
          </a:p>
        </p:txBody>
      </p:sp>
    </p:spTree>
    <p:extLst>
      <p:ext uri="{BB962C8B-B14F-4D97-AF65-F5344CB8AC3E}">
        <p14:creationId xmlns:p14="http://schemas.microsoft.com/office/powerpoint/2010/main" val="419270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24</a:t>
            </a:fld>
            <a:endParaRPr lang="en-US" dirty="0"/>
          </a:p>
        </p:txBody>
      </p:sp>
    </p:spTree>
    <p:extLst>
      <p:ext uri="{BB962C8B-B14F-4D97-AF65-F5344CB8AC3E}">
        <p14:creationId xmlns:p14="http://schemas.microsoft.com/office/powerpoint/2010/main" val="1553059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8378"/>
            <a:ext cx="12204000" cy="6837494"/>
          </a:xfrm>
          <a:prstGeom prst="rect">
            <a:avLst/>
          </a:prstGeom>
        </p:spPr>
      </p:pic>
      <p:sp>
        <p:nvSpPr>
          <p:cNvPr id="2" name="Titre 1"/>
          <p:cNvSpPr>
            <a:spLocks noGrp="1"/>
          </p:cNvSpPr>
          <p:nvPr>
            <p:ph type="ctrTitle"/>
          </p:nvPr>
        </p:nvSpPr>
        <p:spPr>
          <a:xfrm>
            <a:off x="1524000" y="1338118"/>
            <a:ext cx="9144000" cy="1965848"/>
          </a:xfrm>
          <a:prstGeom prst="rect">
            <a:avLst/>
          </a:prstGeom>
        </p:spPr>
        <p:txBody>
          <a:bodyPr anchor="b">
            <a:normAutofit/>
          </a:bodyPr>
          <a:lstStyle>
            <a:lvl1pPr algn="ctr">
              <a:defRPr sz="3600">
                <a:cs typeface="Sakkal Majalla" panose="02000000000000000000"/>
              </a:defRPr>
            </a:lvl1pPr>
          </a:lstStyle>
          <a:p>
            <a:r>
              <a:rPr lang="fr-FR" dirty="0"/>
              <a:t>Modifiez le style du titre</a:t>
            </a:r>
          </a:p>
        </p:txBody>
      </p:sp>
      <p:sp>
        <p:nvSpPr>
          <p:cNvPr id="3" name="Sous-titre 2"/>
          <p:cNvSpPr>
            <a:spLocks noGrp="1"/>
          </p:cNvSpPr>
          <p:nvPr>
            <p:ph type="subTitle" idx="1"/>
          </p:nvPr>
        </p:nvSpPr>
        <p:spPr>
          <a:xfrm>
            <a:off x="1524000" y="3413632"/>
            <a:ext cx="9144000" cy="1655762"/>
          </a:xfrm>
          <a:prstGeom prst="rect">
            <a:avLst/>
          </a:prstGeom>
        </p:spPr>
        <p:txBody>
          <a:bodyPr/>
          <a:lstStyle>
            <a:lvl1pPr marL="0" indent="0" algn="ctr">
              <a:buNone/>
              <a:defRPr sz="2400">
                <a:cs typeface="Sakkal Majalla" panose="020000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238E1600-A376-4CFA-8188-F023D09CDA3B}" type="datetime1">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pic>
        <p:nvPicPr>
          <p:cNvPr id="8" name="Image 7">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4754099" y="6186228"/>
            <a:ext cx="2683797" cy="408035"/>
          </a:xfrm>
          <a:prstGeom prst="rect">
            <a:avLst/>
          </a:prstGeom>
        </p:spPr>
      </p:pic>
      <p:sp>
        <p:nvSpPr>
          <p:cNvPr id="6" name="Espace réservé du numéro de diapositive 5"/>
          <p:cNvSpPr>
            <a:spLocks noGrp="1"/>
          </p:cNvSpPr>
          <p:nvPr>
            <p:ph type="sldNum" sz="quarter" idx="12"/>
          </p:nvPr>
        </p:nvSpPr>
        <p:spPr/>
        <p:txBody>
          <a:bodyPr/>
          <a:lstStyle/>
          <a:p>
            <a:fld id="{E1AE18D2-E68B-4344-AD02-42891D6D08EE}" type="slidenum">
              <a:rPr lang="fr-FR" smtClean="0"/>
              <a:pPr/>
              <a:t>‹N°›</a:t>
            </a:fld>
            <a:endParaRPr lang="fr-FR"/>
          </a:p>
        </p:txBody>
      </p:sp>
      <p:pic>
        <p:nvPicPr>
          <p:cNvPr id="1026" name="Picture 2" descr="D:\Data Big Ideas\Clients\DGCT\Charte graphique\Logos\Logos et intitulés Directions\Logos Directions\Archive\Logo PNG\PCD-VA.png"/>
          <p:cNvPicPr>
            <a:picLocks noChangeAspect="1" noChangeArrowheads="1"/>
          </p:cNvPicPr>
          <p:nvPr userDrawn="1"/>
        </p:nvPicPr>
        <p:blipFill>
          <a:blip r:embed="rId4"/>
          <a:srcRect/>
          <a:stretch>
            <a:fillRect/>
          </a:stretch>
        </p:blipFill>
        <p:spPr bwMode="auto">
          <a:xfrm>
            <a:off x="3232598" y="128790"/>
            <a:ext cx="5666704" cy="2435443"/>
          </a:xfrm>
          <a:prstGeom prst="rect">
            <a:avLst/>
          </a:prstGeom>
          <a:noFill/>
        </p:spPr>
      </p:pic>
    </p:spTree>
    <p:extLst>
      <p:ext uri="{BB962C8B-B14F-4D97-AF65-F5344CB8AC3E}">
        <p14:creationId xmlns:p14="http://schemas.microsoft.com/office/powerpoint/2010/main" val="2116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39594" y="46258"/>
            <a:ext cx="9561342" cy="1215146"/>
          </a:xfrm>
          <a:prstGeom prst="rect">
            <a:avLst/>
          </a:prstGeom>
        </p:spPr>
        <p:txBody>
          <a:bodyPr anchor="ctr" anchorCtr="0">
            <a:normAutofit/>
          </a:bodyPr>
          <a:lstStyle>
            <a:lvl1pPr algn="ctr" rtl="1">
              <a:defRPr sz="3600" b="1">
                <a:solidFill>
                  <a:schemeClr val="bg1"/>
                </a:solidFill>
                <a:cs typeface="Sakkal Majalla" panose="02000000000000000000"/>
              </a:defRPr>
            </a:lvl1pPr>
          </a:lstStyle>
          <a:p>
            <a:r>
              <a:rPr lang="ar-EG" dirty="0"/>
              <a:t>عنوان المادة</a:t>
            </a:r>
            <a:endParaRPr lang="fr-FR" dirty="0"/>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lgn="r" rtl="1">
              <a:defRPr>
                <a:cs typeface="Sakkal Majalla" panose="02000000000000000000"/>
              </a:defRPr>
            </a:lvl1pPr>
            <a:lvl2pPr algn="r" rtl="1">
              <a:defRPr>
                <a:cs typeface="Sakkal Majalla" panose="02000000000000000000"/>
              </a:defRPr>
            </a:lvl2pPr>
            <a:lvl3pPr algn="r" rtl="1">
              <a:defRPr>
                <a:cs typeface="Sakkal Majalla" panose="02000000000000000000"/>
              </a:defRPr>
            </a:lvl3pPr>
            <a:lvl4pPr algn="r" rtl="1">
              <a:defRPr>
                <a:cs typeface="Sakkal Majalla" panose="02000000000000000000"/>
              </a:defRPr>
            </a:lvl4pPr>
            <a:lvl5pPr algn="r" rtl="1">
              <a:defRPr>
                <a:cs typeface="Sakkal Majalla" panose="0200000000000000000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B8D60617-A93F-4C97-B69A-5CF552EA5C04}" type="datetime1">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AE18D2-E68B-4344-AD02-42891D6D08EE}" type="slidenum">
              <a:rPr lang="fr-FR" smtClean="0"/>
              <a:pPr/>
              <a:t>‹N°›</a:t>
            </a:fld>
            <a:endParaRPr lang="fr-FR"/>
          </a:p>
        </p:txBody>
      </p:sp>
    </p:spTree>
    <p:extLst>
      <p:ext uri="{BB962C8B-B14F-4D97-AF65-F5344CB8AC3E}">
        <p14:creationId xmlns:p14="http://schemas.microsoft.com/office/powerpoint/2010/main" val="6605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9" name="Groupe 8"/>
          <p:cNvGrpSpPr/>
          <p:nvPr userDrawn="1"/>
        </p:nvGrpSpPr>
        <p:grpSpPr>
          <a:xfrm>
            <a:off x="2930" y="0"/>
            <a:ext cx="12189069" cy="6858000"/>
            <a:chOff x="2931" y="0"/>
            <a:chExt cx="12186138" cy="6858000"/>
          </a:xfrm>
        </p:grpSpPr>
        <p:pic>
          <p:nvPicPr>
            <p:cNvPr id="10" name="Image 9">
              <a:extLst>
                <a:ext uri="{FF2B5EF4-FFF2-40B4-BE49-F238E27FC236}">
                  <a16:creationId xmlns:a16="http://schemas.microsoft.com/office/drawing/2014/main" id="{E5BB3833-BE1E-8B4E-BE21-DBBAA800FB22}"/>
                </a:ext>
              </a:extLst>
            </p:cNvPr>
            <p:cNvPicPr>
              <a:picLocks noChangeAspect="1"/>
            </p:cNvPicPr>
            <p:nvPr/>
          </p:nvPicPr>
          <p:blipFill>
            <a:blip r:embed="rId2"/>
            <a:stretch>
              <a:fillRect/>
            </a:stretch>
          </p:blipFill>
          <p:spPr>
            <a:xfrm>
              <a:off x="2931" y="0"/>
              <a:ext cx="12186138" cy="6858000"/>
            </a:xfrm>
            <a:prstGeom prst="rect">
              <a:avLst/>
            </a:prstGeom>
          </p:spPr>
        </p:pic>
        <p:pic>
          <p:nvPicPr>
            <p:cNvPr id="11" name="Picture 2" descr="D:\Data Big Ideas\Clients\DGCT\Charte graphique\Logo CTs\DGCT\Logo DGCT VA VF.jpg"/>
            <p:cNvPicPr>
              <a:picLocks noChangeAspect="1" noChangeArrowheads="1"/>
            </p:cNvPicPr>
            <p:nvPr/>
          </p:nvPicPr>
          <p:blipFill>
            <a:blip r:embed="rId3" cstate="print"/>
            <a:srcRect/>
            <a:stretch>
              <a:fillRect/>
            </a:stretch>
          </p:blipFill>
          <p:spPr bwMode="auto">
            <a:xfrm>
              <a:off x="9048464" y="2027282"/>
              <a:ext cx="2779496" cy="2158723"/>
            </a:xfrm>
            <a:prstGeom prst="rect">
              <a:avLst/>
            </a:prstGeom>
            <a:noFill/>
          </p:spPr>
        </p:pic>
      </p:grpSp>
    </p:spTree>
    <p:extLst>
      <p:ext uri="{BB962C8B-B14F-4D97-AF65-F5344CB8AC3E}">
        <p14:creationId xmlns:p14="http://schemas.microsoft.com/office/powerpoint/2010/main" val="176085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15" name="Groupe 7"/>
          <p:cNvGrpSpPr/>
          <p:nvPr userDrawn="1"/>
        </p:nvGrpSpPr>
        <p:grpSpPr>
          <a:xfrm>
            <a:off x="5165" y="0"/>
            <a:ext cx="12186835" cy="6858000"/>
            <a:chOff x="30923" y="0"/>
            <a:chExt cx="12130153" cy="6858000"/>
          </a:xfrm>
        </p:grpSpPr>
        <p:pic>
          <p:nvPicPr>
            <p:cNvPr id="16" name="Image 15">
              <a:extLst>
                <a:ext uri="{FF2B5EF4-FFF2-40B4-BE49-F238E27FC236}">
                  <a16:creationId xmlns:a16="http://schemas.microsoft.com/office/drawing/2014/main" id="{07B29253-2243-1744-AF45-3A3C54BEA115}"/>
                </a:ext>
              </a:extLst>
            </p:cNvPr>
            <p:cNvPicPr>
              <a:picLocks noChangeAspect="1"/>
            </p:cNvPicPr>
            <p:nvPr/>
          </p:nvPicPr>
          <p:blipFill>
            <a:blip r:embed="rId2" cstate="email"/>
            <a:stretch>
              <a:fillRect/>
            </a:stretch>
          </p:blipFill>
          <p:spPr>
            <a:xfrm>
              <a:off x="30923" y="0"/>
              <a:ext cx="12130153" cy="6858000"/>
            </a:xfrm>
            <a:prstGeom prst="rect">
              <a:avLst/>
            </a:prstGeom>
          </p:spPr>
        </p:pic>
        <p:pic>
          <p:nvPicPr>
            <p:cNvPr id="17"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180264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8" name="Groupe 8"/>
          <p:cNvGrpSpPr/>
          <p:nvPr userDrawn="1"/>
        </p:nvGrpSpPr>
        <p:grpSpPr>
          <a:xfrm>
            <a:off x="0" y="0"/>
            <a:ext cx="12192000" cy="6858000"/>
            <a:chOff x="12290" y="0"/>
            <a:chExt cx="12167419" cy="6858000"/>
          </a:xfrm>
        </p:grpSpPr>
        <p:pic>
          <p:nvPicPr>
            <p:cNvPr id="12" name="Image 11">
              <a:extLst>
                <a:ext uri="{FF2B5EF4-FFF2-40B4-BE49-F238E27FC236}">
                  <a16:creationId xmlns:a16="http://schemas.microsoft.com/office/drawing/2014/main" id="{B4A87FC2-F0F5-EB4F-86BF-C839D760BBC5}"/>
                </a:ext>
              </a:extLst>
            </p:cNvPr>
            <p:cNvPicPr>
              <a:picLocks noChangeAspect="1"/>
            </p:cNvPicPr>
            <p:nvPr/>
          </p:nvPicPr>
          <p:blipFill>
            <a:blip r:embed="rId2" cstate="email"/>
            <a:stretch>
              <a:fillRect/>
            </a:stretch>
          </p:blipFill>
          <p:spPr>
            <a:xfrm>
              <a:off x="12290" y="0"/>
              <a:ext cx="12167419" cy="6858000"/>
            </a:xfrm>
            <a:prstGeom prst="rect">
              <a:avLst/>
            </a:prstGeom>
          </p:spPr>
        </p:pic>
        <p:pic>
          <p:nvPicPr>
            <p:cNvPr id="13"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319571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14" name="Groupe 8"/>
          <p:cNvGrpSpPr/>
          <p:nvPr userDrawn="1"/>
        </p:nvGrpSpPr>
        <p:grpSpPr>
          <a:xfrm>
            <a:off x="0" y="0"/>
            <a:ext cx="12191999" cy="6858000"/>
            <a:chOff x="17557" y="0"/>
            <a:chExt cx="12156885" cy="6858000"/>
          </a:xfrm>
        </p:grpSpPr>
        <p:pic>
          <p:nvPicPr>
            <p:cNvPr id="15" name="Image 14">
              <a:extLst>
                <a:ext uri="{FF2B5EF4-FFF2-40B4-BE49-F238E27FC236}">
                  <a16:creationId xmlns:a16="http://schemas.microsoft.com/office/drawing/2014/main" id="{C7A58824-1D05-2446-9B47-9E4C80D037BE}"/>
                </a:ext>
              </a:extLst>
            </p:cNvPr>
            <p:cNvPicPr>
              <a:picLocks noChangeAspect="1"/>
            </p:cNvPicPr>
            <p:nvPr/>
          </p:nvPicPr>
          <p:blipFill>
            <a:blip r:embed="rId2" cstate="email"/>
            <a:stretch>
              <a:fillRect/>
            </a:stretch>
          </p:blipFill>
          <p:spPr>
            <a:xfrm>
              <a:off x="17557" y="0"/>
              <a:ext cx="12156885" cy="6858000"/>
            </a:xfrm>
            <a:prstGeom prst="rect">
              <a:avLst/>
            </a:prstGeom>
          </p:spPr>
        </p:pic>
        <p:pic>
          <p:nvPicPr>
            <p:cNvPr id="16"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196220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6" name="Groupe 5"/>
          <p:cNvGrpSpPr/>
          <p:nvPr userDrawn="1"/>
        </p:nvGrpSpPr>
        <p:grpSpPr>
          <a:xfrm>
            <a:off x="2930" y="0"/>
            <a:ext cx="12189069" cy="6858000"/>
            <a:chOff x="2931" y="0"/>
            <a:chExt cx="12186138" cy="6858000"/>
          </a:xfrm>
        </p:grpSpPr>
        <p:pic>
          <p:nvPicPr>
            <p:cNvPr id="7" name="Image 6">
              <a:extLst>
                <a:ext uri="{FF2B5EF4-FFF2-40B4-BE49-F238E27FC236}">
                  <a16:creationId xmlns:a16="http://schemas.microsoft.com/office/drawing/2014/main" id="{0EB26404-2DD0-7C44-A200-1680D2C67AD3}"/>
                </a:ext>
              </a:extLst>
            </p:cNvPr>
            <p:cNvPicPr>
              <a:picLocks noChangeAspect="1"/>
            </p:cNvPicPr>
            <p:nvPr/>
          </p:nvPicPr>
          <p:blipFill>
            <a:blip r:embed="rId2" cstate="email"/>
            <a:stretch>
              <a:fillRect/>
            </a:stretch>
          </p:blipFill>
          <p:spPr>
            <a:xfrm>
              <a:off x="2931" y="0"/>
              <a:ext cx="12186138" cy="6858000"/>
            </a:xfrm>
            <a:prstGeom prst="rect">
              <a:avLst/>
            </a:prstGeom>
          </p:spPr>
        </p:pic>
        <p:pic>
          <p:nvPicPr>
            <p:cNvPr id="8" name="Picture 2" descr="D:\Data Big Ideas\Clients\DGCT\Charte graphique\Logo CTs\DGCT\Logo DGCT VA VF.jpg"/>
            <p:cNvPicPr>
              <a:picLocks noChangeAspect="1" noChangeArrowheads="1"/>
            </p:cNvPicPr>
            <p:nvPr/>
          </p:nvPicPr>
          <p:blipFill>
            <a:blip r:embed="rId3" cstate="email"/>
            <a:srcRect/>
            <a:stretch>
              <a:fillRect/>
            </a:stretch>
          </p:blipFill>
          <p:spPr bwMode="auto">
            <a:xfrm>
              <a:off x="9048464" y="2027282"/>
              <a:ext cx="2779496" cy="2158723"/>
            </a:xfrm>
            <a:prstGeom prst="rect">
              <a:avLst/>
            </a:prstGeom>
            <a:noFill/>
          </p:spPr>
        </p:pic>
      </p:grpSp>
    </p:spTree>
    <p:extLst>
      <p:ext uri="{BB962C8B-B14F-4D97-AF65-F5344CB8AC3E}">
        <p14:creationId xmlns:p14="http://schemas.microsoft.com/office/powerpoint/2010/main" val="14484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1FB153-5F4B-443C-9114-0C89DEDBE7E5}" type="datetimeFigureOut">
              <a:rPr lang="fr-FR" smtClean="0"/>
              <a:pPr/>
              <a:t>16/03/2023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545D14-0D72-4631-9DF9-AC04B9F0D6BF}" type="slidenum">
              <a:rPr lang="fr-FR" smtClean="0"/>
              <a:pPr/>
              <a:t>‹N°›</a:t>
            </a:fld>
            <a:endParaRPr lang="fr-FR"/>
          </a:p>
        </p:txBody>
      </p:sp>
      <p:sp>
        <p:nvSpPr>
          <p:cNvPr id="5"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47092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56BEE-36CA-40FD-A2A5-759BC7A02212}" type="datetime1">
              <a:rPr lang="fr-FR" smtClean="0"/>
              <a:pPr/>
              <a:t>16/03/2023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39716"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E1AE18D2-E68B-4344-AD02-42891D6D08EE}" type="slidenum">
              <a:rPr lang="fr-FR" smtClean="0"/>
              <a:pPr/>
              <a:t>‹N°›</a:t>
            </a:fld>
            <a:endParaRPr lang="fr-FR"/>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0727" y="215900"/>
            <a:ext cx="864000" cy="864000"/>
          </a:xfrm>
          <a:prstGeom prst="rect">
            <a:avLst/>
          </a:prstGeom>
        </p:spPr>
      </p:pic>
    </p:spTree>
    <p:extLst>
      <p:ext uri="{BB962C8B-B14F-4D97-AF65-F5344CB8AC3E}">
        <p14:creationId xmlns:p14="http://schemas.microsoft.com/office/powerpoint/2010/main" val="9483465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6" r:id="rId3"/>
    <p:sldLayoutId id="2147483747" r:id="rId4"/>
    <p:sldLayoutId id="2147483748" r:id="rId5"/>
    <p:sldLayoutId id="2147483749" r:id="rId6"/>
    <p:sldLayoutId id="2147483750" r:id="rId7"/>
    <p:sldLayoutId id="214748375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6092" y="2854642"/>
            <a:ext cx="10469880" cy="1406461"/>
          </a:xfrm>
          <a:prstGeom prst="snip2Diag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noAutofit/>
          </a:bodyPr>
          <a:lstStyle/>
          <a:p>
            <a:pPr rtl="1"/>
            <a:r>
              <a:rPr lang="ar-SA"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الصندوق الافريقي لدعم التعاون اللامركزي الدولي للجماعات الترابية:</a:t>
            </a:r>
            <a:br>
              <a:rPr lang="ar-SA"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SA" b="1" dirty="0">
                <a:effectLst>
                  <a:outerShdw blurRad="38100" dist="38100" dir="2700000" algn="tl">
                    <a:srgbClr val="000000">
                      <a:alpha val="43137"/>
                    </a:srgbClr>
                  </a:outerShdw>
                </a:effectLst>
                <a:latin typeface="HELVETICA" panose="020B0604020202020204" pitchFamily="34" charset="0"/>
              </a:rPr>
              <a:t>حاضنة من أجل التنمية و التعاون جنوب-جنوب</a:t>
            </a:r>
            <a:r>
              <a:rPr lang="ar-SA"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fr-FR"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432" y="264414"/>
            <a:ext cx="7315200" cy="1856994"/>
          </a:xfrm>
          <a:prstGeom prst="rect">
            <a:avLst/>
          </a:prstGeom>
          <a:noFill/>
          <a:ln>
            <a:noFill/>
          </a:ln>
        </p:spPr>
      </p:pic>
      <p:sp>
        <p:nvSpPr>
          <p:cNvPr id="3" name="ZoneTexte 2"/>
          <p:cNvSpPr txBox="1"/>
          <p:nvPr/>
        </p:nvSpPr>
        <p:spPr>
          <a:xfrm>
            <a:off x="301752" y="6153912"/>
            <a:ext cx="2212848"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SA" b="1" dirty="0">
                <a:solidFill>
                  <a:schemeClr val="bg1"/>
                </a:solidFill>
                <a:effectLst>
                  <a:outerShdw blurRad="38100" dist="38100" dir="2700000" algn="tl">
                    <a:srgbClr val="000000">
                      <a:alpha val="43137"/>
                    </a:srgbClr>
                  </a:outerShdw>
                </a:effectLst>
              </a:rPr>
              <a:t>الرباط 17 مارس 2023</a:t>
            </a:r>
            <a:endParaRPr lang="fr-F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355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10</a:t>
            </a:fld>
            <a:endParaRPr lang="fr-FR" i="1" dirty="0">
              <a:solidFill>
                <a:srgbClr val="C00000"/>
              </a:solidFill>
              <a:effectLst>
                <a:outerShdw blurRad="38100" dist="38100" dir="2700000" algn="tl">
                  <a:srgbClr val="000000">
                    <a:alpha val="43137"/>
                  </a:srgbClr>
                </a:outerShdw>
              </a:effectLst>
            </a:endParaRPr>
          </a:p>
        </p:txBody>
      </p:sp>
      <p:sp>
        <p:nvSpPr>
          <p:cNvPr id="9" name="Rectangle 4"/>
          <p:cNvSpPr>
            <a:spLocks noChangeArrowheads="1"/>
          </p:cNvSpPr>
          <p:nvPr/>
        </p:nvSpPr>
        <p:spPr bwMode="auto">
          <a:xfrm>
            <a:off x="269748" y="2783006"/>
            <a:ext cx="11756136" cy="219035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lvl="3" algn="just" rtl="1" eaLnBrk="0" fontAlgn="base" hangingPunct="0">
              <a:lnSpc>
                <a:spcPct val="150000"/>
              </a:lnSpc>
              <a:spcBef>
                <a:spcPct val="0"/>
              </a:spcBef>
              <a:spcAft>
                <a:spcPct val="0"/>
              </a:spcAft>
            </a:pPr>
            <a:r>
              <a:rPr lang="ar-SA" altLang="fr-FR" sz="2400" dirty="0">
                <a:solidFill>
                  <a:srgbClr val="202124"/>
                </a:solidFill>
                <a:latin typeface="Calibri" panose="020F0502020204030204" pitchFamily="34" charset="0"/>
                <a:cs typeface="Calibri" panose="020F0502020204030204" pitchFamily="34" charset="0"/>
              </a:rPr>
              <a:t>و لتعزيز التعاون اللامركزي الدولي جنوب-جنوب للجماعات الترابية خصوصا مع نظيراتها الافريقية و بروح من الالتزام المستمر والإرادة المتجددة ، أنشأت وزارة الداخلية، من خلال المديرية العامة للجماعات الترابية، في مارس 2020، "</a:t>
            </a:r>
            <a:r>
              <a:rPr lang="ar-SA" altLang="fr-FR" sz="24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الصندوق الأفريقي لدعم التعاون اللامركزي الدولي للجماعات الترابية </a:t>
            </a:r>
            <a:r>
              <a:rPr lang="ar-SA" altLang="fr-FR" sz="2400" dirty="0">
                <a:solidFill>
                  <a:srgbClr val="202124"/>
                </a:solidFill>
                <a:latin typeface="Calibri" panose="020F0502020204030204" pitchFamily="34" charset="0"/>
                <a:cs typeface="Calibri" panose="020F0502020204030204" pitchFamily="34" charset="0"/>
              </a:rPr>
              <a:t>" لتمكينها من التوافق مع "الاستراتيجية الإفريقية " للدولة المغربية</a:t>
            </a:r>
            <a:r>
              <a:rPr kumimoji="0" lang="fr-FR" altLang="fr-FR" b="0" i="0" u="none" strike="noStrike" cap="none" normalizeH="0" baseline="0" dirty="0">
                <a:ln>
                  <a:noFill/>
                </a:ln>
                <a:solidFill>
                  <a:srgbClr val="202124"/>
                </a:solidFill>
                <a:effectLst>
                  <a:outerShdw blurRad="38100" dist="38100" dir="2700000" algn="tl">
                    <a:srgbClr val="000000">
                      <a:alpha val="43137"/>
                    </a:srgbClr>
                  </a:outerShdw>
                </a:effectLst>
                <a:latin typeface="inherit"/>
                <a:cs typeface="Arial" panose="020B0604020202020204" pitchFamily="34" charset="0"/>
              </a:rPr>
              <a:t>.</a:t>
            </a:r>
            <a:r>
              <a:rPr kumimoji="0" lang="fr-FR" altLang="fr-FR" sz="800" b="0" i="0" u="none" strike="noStrike" cap="none" normalizeH="0" baseline="0" dirty="0">
                <a:ln>
                  <a:noFill/>
                </a:ln>
                <a:solidFill>
                  <a:schemeClr val="tx1"/>
                </a:solidFill>
                <a:effectLst>
                  <a:outerShdw blurRad="38100" dist="38100" dir="2700000" algn="tl">
                    <a:srgbClr val="000000">
                      <a:alpha val="43137"/>
                    </a:srgbClr>
                  </a:outerShdw>
                </a:effectLst>
              </a:rPr>
              <a:t> </a:t>
            </a:r>
            <a:endParaRPr kumimoji="0" lang="fr-FR" altLang="fr-FR"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5" name="Rectangle 4"/>
          <p:cNvSpPr>
            <a:spLocks noChangeArrowheads="1"/>
          </p:cNvSpPr>
          <p:nvPr/>
        </p:nvSpPr>
        <p:spPr bwMode="auto">
          <a:xfrm>
            <a:off x="217932" y="1292957"/>
            <a:ext cx="11756136" cy="102272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1" eaLnBrk="0" fontAlgn="base" latinLnBrk="0" hangingPunct="0">
              <a:lnSpc>
                <a:spcPct val="150000"/>
              </a:lnSpc>
              <a:spcBef>
                <a:spcPct val="0"/>
              </a:spcBef>
              <a:spcAft>
                <a:spcPct val="0"/>
              </a:spcAft>
              <a:buClrTx/>
              <a:buSzTx/>
              <a:buFontTx/>
              <a:buNone/>
              <a:tabLst/>
            </a:pPr>
            <a:r>
              <a:rPr lang="ar-SA" altLang="fr-FR" sz="2400" dirty="0">
                <a:solidFill>
                  <a:srgbClr val="202124"/>
                </a:solidFill>
                <a:latin typeface="Calibri" panose="020F0502020204030204" pitchFamily="34" charset="0"/>
                <a:cs typeface="Calibri" panose="020F0502020204030204" pitchFamily="34" charset="0"/>
              </a:rPr>
              <a:t>هكذا، و بعد تحليل هاته المعطيات تبين أن التعاون "جنوب-جنوب" يمثل </a:t>
            </a:r>
            <a:r>
              <a:rPr lang="ar-SA" altLang="fr-FR"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44٪ </a:t>
            </a:r>
            <a:r>
              <a:rPr lang="ar-SA" altLang="fr-FR" sz="2400" dirty="0">
                <a:solidFill>
                  <a:srgbClr val="202124"/>
                </a:solidFill>
                <a:latin typeface="Calibri" panose="020F0502020204030204" pitchFamily="34" charset="0"/>
                <a:cs typeface="Calibri" panose="020F0502020204030204" pitchFamily="34" charset="0"/>
              </a:rPr>
              <a:t>من جميع أنشطة التعاون اللامركزي الدولي مقابل </a:t>
            </a:r>
            <a:r>
              <a:rPr lang="ar-SA" altLang="fr-FR"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56٪ </a:t>
            </a:r>
            <a:r>
              <a:rPr lang="ar-SA" altLang="fr-FR" sz="2400" dirty="0">
                <a:solidFill>
                  <a:srgbClr val="202124"/>
                </a:solidFill>
                <a:latin typeface="Calibri" panose="020F0502020204030204" pitchFamily="34" charset="0"/>
                <a:cs typeface="Calibri" panose="020F0502020204030204" pitchFamily="34" charset="0"/>
              </a:rPr>
              <a:t>مع دول الشمال</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894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11</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91441" y="2098461"/>
            <a:ext cx="11982390" cy="213309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457200" marR="0" lvl="0" indent="-457200" algn="just" defTabSz="914400" rtl="1" eaLnBrk="0" fontAlgn="base" latinLnBrk="0" hangingPunct="0">
              <a:lnSpc>
                <a:spcPct val="150000"/>
              </a:lnSpc>
              <a:spcBef>
                <a:spcPct val="0"/>
              </a:spcBef>
              <a:spcAft>
                <a:spcPct val="0"/>
              </a:spcAft>
              <a:buClr>
                <a:schemeClr val="accent5"/>
              </a:buClr>
              <a:buSzTx/>
              <a:buFont typeface="Arial" panose="020B0604020202020204" pitchFamily="34" charset="0"/>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توجيه التعاون اللامركزي الدولي نحو شراكة استراتيجية مع الجماعات الترابية الأفريقية ؛ </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lvl="0" indent="-457200" algn="just" rtl="1" eaLnBrk="0" fontAlgn="base" hangingPunct="0">
              <a:lnSpc>
                <a:spcPct val="150000"/>
              </a:lnSpc>
              <a:spcBef>
                <a:spcPct val="0"/>
              </a:spcBef>
              <a:spcAft>
                <a:spcPct val="0"/>
              </a:spcAft>
              <a:buClr>
                <a:schemeClr val="accent5"/>
              </a:buClr>
              <a:buFont typeface="Arial" panose="020B0604020202020204" pitchFamily="34" charset="0"/>
              <a:buChar char="•"/>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إدراج التعاون في ديناميكيات اللامركزية ،التنمية المحلية وتقوية </a:t>
            </a:r>
            <a:r>
              <a:rPr lang="ar-SA" altLang="fr-FR" sz="2400" dirty="0">
                <a:solidFill>
                  <a:srgbClr val="202124"/>
                </a:solidFill>
                <a:latin typeface="Calibri" panose="020F0502020204030204" pitchFamily="34" charset="0"/>
                <a:cs typeface="Calibri" panose="020F0502020204030204" pitchFamily="34" charset="0"/>
              </a:rPr>
              <a:t>الجماعات الترابية</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lvl="0" indent="-457200" algn="just" rtl="1" eaLnBrk="0" fontAlgn="base" hangingPunct="0">
              <a:lnSpc>
                <a:spcPct val="150000"/>
              </a:lnSpc>
              <a:spcBef>
                <a:spcPct val="0"/>
              </a:spcBef>
              <a:spcAft>
                <a:spcPct val="0"/>
              </a:spcAft>
              <a:buClr>
                <a:schemeClr val="accent5"/>
              </a:buClr>
              <a:buFont typeface="Arial" panose="020B0604020202020204" pitchFamily="34" charset="0"/>
              <a:buChar char="•"/>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تقوية قدرات الجماعات الترابية الافريقية ونقل </a:t>
            </a:r>
            <a:r>
              <a:rPr lang="ar-SA" altLang="fr-FR" sz="2400" dirty="0">
                <a:solidFill>
                  <a:srgbClr val="202124"/>
                </a:solidFill>
                <a:latin typeface="Calibri" panose="020F0502020204030204" pitchFamily="34" charset="0"/>
                <a:cs typeface="Calibri" panose="020F0502020204030204" pitchFamily="34" charset="0"/>
              </a:rPr>
              <a:t>الدراية؛</a:t>
            </a:r>
            <a:r>
              <a:rPr lang="fr-FR" altLang="fr-FR" sz="2400" dirty="0">
                <a:latin typeface="Calibri" panose="020F0502020204030204" pitchFamily="34" charset="0"/>
                <a:cs typeface="Calibri" panose="020F0502020204030204" pitchFamily="34" charset="0"/>
              </a:rPr>
              <a:t> </a:t>
            </a:r>
          </a:p>
          <a:p>
            <a:pPr marL="457200" marR="0" lvl="0" indent="-457200" algn="just" defTabSz="914400" rtl="1" eaLnBrk="0" fontAlgn="base" latinLnBrk="0" hangingPunct="0">
              <a:lnSpc>
                <a:spcPct val="150000"/>
              </a:lnSpc>
              <a:spcBef>
                <a:spcPct val="0"/>
              </a:spcBef>
              <a:spcAft>
                <a:spcPct val="0"/>
              </a:spcAft>
              <a:buClr>
                <a:schemeClr val="accent5"/>
              </a:buClr>
              <a:buSzTx/>
              <a:buFont typeface="Arial" panose="020B0604020202020204" pitchFamily="34" charset="0"/>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تحسين الظروف المعيشية للساكنة ؛</a:t>
            </a:r>
            <a:r>
              <a:rPr kumimoji="0" lang="fr-FR" altLang="fr-F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
        <p:nvSpPr>
          <p:cNvPr id="3" name="Rectangle 2"/>
          <p:cNvSpPr>
            <a:spLocks noChangeArrowheads="1"/>
          </p:cNvSpPr>
          <p:nvPr/>
        </p:nvSpPr>
        <p:spPr bwMode="auto">
          <a:xfrm>
            <a:off x="104805" y="4231554"/>
            <a:ext cx="11982389" cy="163635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457200" marR="0" lvl="0" indent="-457200" algn="just" defTabSz="914400" rtl="1" eaLnBrk="0" fontAlgn="base" latinLnBrk="0" hangingPunct="0">
              <a:lnSpc>
                <a:spcPct val="150000"/>
              </a:lnSpc>
              <a:spcBef>
                <a:spcPct val="0"/>
              </a:spcBef>
              <a:spcAft>
                <a:spcPct val="0"/>
              </a:spcAft>
              <a:buClr>
                <a:schemeClr val="accent5"/>
              </a:buClr>
              <a:buSzTx/>
              <a:buFont typeface="Arial" panose="020B0604020202020204" pitchFamily="34" charset="0"/>
              <a:buChar char="•"/>
              <a:tabLst/>
            </a:pPr>
            <a:r>
              <a:rPr lang="ar-SA" altLang="fr-FR" sz="2400" dirty="0">
                <a:solidFill>
                  <a:srgbClr val="202124"/>
                </a:solidFill>
                <a:latin typeface="Calibri" panose="020F0502020204030204" pitchFamily="34" charset="0"/>
                <a:cs typeface="Calibri" panose="020F0502020204030204" pitchFamily="34" charset="0"/>
              </a:rPr>
              <a:t>جعل التعاون الدولي اللامركزي قاطرة لتحقيق أهداف التنمية المستدامة ؛</a:t>
            </a:r>
            <a:endParaRPr lang="fr-FR" altLang="fr-FR" sz="2400" dirty="0">
              <a:solidFill>
                <a:srgbClr val="202124"/>
              </a:solidFill>
              <a:latin typeface="Calibri" panose="020F0502020204030204" pitchFamily="34" charset="0"/>
              <a:cs typeface="Calibri" panose="020F0502020204030204" pitchFamily="34" charset="0"/>
            </a:endParaRPr>
          </a:p>
          <a:p>
            <a:pPr marL="457200" marR="0" lvl="0" indent="-457200" algn="just" defTabSz="914400" rtl="1" eaLnBrk="0" fontAlgn="base" latinLnBrk="0" hangingPunct="0">
              <a:lnSpc>
                <a:spcPct val="150000"/>
              </a:lnSpc>
              <a:spcBef>
                <a:spcPct val="0"/>
              </a:spcBef>
              <a:spcAft>
                <a:spcPct val="0"/>
              </a:spcAft>
              <a:buClr>
                <a:schemeClr val="accent5"/>
              </a:buClr>
              <a:buSzTx/>
              <a:buFont typeface="Arial" panose="020B0604020202020204" pitchFamily="34" charset="0"/>
              <a:buChar char="•"/>
              <a:tabLst/>
            </a:pPr>
            <a:r>
              <a:rPr lang="ar-SA" altLang="fr-FR" sz="2400" dirty="0">
                <a:solidFill>
                  <a:srgbClr val="202124"/>
                </a:solidFill>
                <a:latin typeface="Calibri" panose="020F0502020204030204" pitchFamily="34" charset="0"/>
                <a:cs typeface="Calibri" panose="020F0502020204030204" pitchFamily="34" charset="0"/>
              </a:rPr>
              <a:t> تعزيز التعاون "</a:t>
            </a:r>
            <a:r>
              <a:rPr lang="ar-SA" altLang="fr-FR" sz="2400" dirty="0" err="1">
                <a:solidFill>
                  <a:srgbClr val="202124"/>
                </a:solidFill>
                <a:latin typeface="Calibri" panose="020F0502020204030204" pitchFamily="34" charset="0"/>
                <a:cs typeface="Calibri" panose="020F0502020204030204" pitchFamily="34" charset="0"/>
              </a:rPr>
              <a:t>الثلاثي"أو</a:t>
            </a:r>
            <a:r>
              <a:rPr lang="ar-SA" altLang="fr-FR" sz="2400" dirty="0">
                <a:solidFill>
                  <a:srgbClr val="202124"/>
                </a:solidFill>
                <a:latin typeface="Calibri" panose="020F0502020204030204" pitchFamily="34" charset="0"/>
                <a:cs typeface="Calibri" panose="020F0502020204030204" pitchFamily="34" charset="0"/>
              </a:rPr>
              <a:t> "جنوب-جنوب-</a:t>
            </a:r>
            <a:r>
              <a:rPr lang="ar-SA" altLang="fr-FR" sz="2400" dirty="0" err="1">
                <a:solidFill>
                  <a:srgbClr val="202124"/>
                </a:solidFill>
                <a:latin typeface="Calibri" panose="020F0502020204030204" pitchFamily="34" charset="0"/>
                <a:cs typeface="Calibri" panose="020F0502020204030204" pitchFamily="34" charset="0"/>
              </a:rPr>
              <a:t>شمال"من</a:t>
            </a:r>
            <a:r>
              <a:rPr lang="ar-SA" altLang="fr-FR" sz="2400" dirty="0">
                <a:solidFill>
                  <a:srgbClr val="202124"/>
                </a:solidFill>
                <a:latin typeface="Calibri" panose="020F0502020204030204" pitchFamily="34" charset="0"/>
                <a:cs typeface="Calibri" panose="020F0502020204030204" pitchFamily="34" charset="0"/>
              </a:rPr>
              <a:t> خلال اشراك المؤسسات الدولية ،وكالات التعاون الثنائي والجهات المانحة</a:t>
            </a:r>
            <a:r>
              <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a:t>
            </a:r>
            <a:r>
              <a:rPr kumimoji="0" lang="fr-FR" altLang="fr-F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
        <p:nvSpPr>
          <p:cNvPr id="5" name="Rectangle 3"/>
          <p:cNvSpPr>
            <a:spLocks noChangeArrowheads="1"/>
          </p:cNvSpPr>
          <p:nvPr/>
        </p:nvSpPr>
        <p:spPr bwMode="auto">
          <a:xfrm>
            <a:off x="6629400" y="1392399"/>
            <a:ext cx="5444431" cy="4360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أهداف الصندوق الأفريقي؟</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Tree>
    <p:extLst>
      <p:ext uri="{BB962C8B-B14F-4D97-AF65-F5344CB8AC3E}">
        <p14:creationId xmlns:p14="http://schemas.microsoft.com/office/powerpoint/2010/main" val="323568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12</a:t>
            </a:fld>
            <a:endParaRPr lang="fr-FR" i="1" dirty="0">
              <a:solidFill>
                <a:srgbClr val="C00000"/>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6246258" y="1336467"/>
            <a:ext cx="5786916" cy="4360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من هم المتدخلون في الصندوق الأفريقي؟</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graphicFrame>
        <p:nvGraphicFramePr>
          <p:cNvPr id="7" name="Diagramme 6"/>
          <p:cNvGraphicFramePr/>
          <p:nvPr>
            <p:extLst>
              <p:ext uri="{D42A27DB-BD31-4B8C-83A1-F6EECF244321}">
                <p14:modId xmlns:p14="http://schemas.microsoft.com/office/powerpoint/2010/main" val="3875632261"/>
              </p:ext>
            </p:extLst>
          </p:nvPr>
        </p:nvGraphicFramePr>
        <p:xfrm>
          <a:off x="292608" y="1854788"/>
          <a:ext cx="11338560" cy="4691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38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13</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7169038" y="1360133"/>
            <a:ext cx="4787172"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كيف يشتغل الصندوق الأفريقي؟</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graphicFrame>
        <p:nvGraphicFramePr>
          <p:cNvPr id="5" name="Diagramme 4"/>
          <p:cNvGraphicFramePr/>
          <p:nvPr>
            <p:extLst>
              <p:ext uri="{D42A27DB-BD31-4B8C-83A1-F6EECF244321}">
                <p14:modId xmlns:p14="http://schemas.microsoft.com/office/powerpoint/2010/main" val="3706119777"/>
              </p:ext>
            </p:extLst>
          </p:nvPr>
        </p:nvGraphicFramePr>
        <p:xfrm>
          <a:off x="183548" y="1796158"/>
          <a:ext cx="11772662" cy="464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61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14</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210312" y="2518954"/>
            <a:ext cx="11863519" cy="329834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lang="ar-SA" altLang="fr-FR" sz="2400" dirty="0">
                <a:solidFill>
                  <a:srgbClr val="202124"/>
                </a:solidFill>
                <a:latin typeface="Calibri" panose="020F0502020204030204" pitchFamily="34" charset="0"/>
                <a:cs typeface="Calibri" panose="020F0502020204030204" pitchFamily="34" charset="0"/>
              </a:rPr>
              <a:t>التخطيط</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الاستراتيجي و اعداد التراب؛</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دعم الخدمات الأساسية المقدمة للمواطنين ؛</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التعزيز المؤسساتي</a:t>
            </a:r>
            <a:r>
              <a:rPr kumimoji="0" lang="ar-SA" altLang="fr-FR" sz="2400" b="0" i="0" u="none" strike="noStrike" cap="none" normalizeH="0" dirty="0">
                <a:ln>
                  <a:noFill/>
                </a:ln>
                <a:solidFill>
                  <a:srgbClr val="202124"/>
                </a:solidFill>
                <a:effectLst/>
                <a:latin typeface="Calibri" panose="020F0502020204030204" pitchFamily="34" charset="0"/>
                <a:cs typeface="Calibri" panose="020F0502020204030204" pitchFamily="34" charset="0"/>
              </a:rPr>
              <a:t> </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للجماعات الترابية؛</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lvl="0" indent="-457200" algn="just" rtl="1" eaLnBrk="0" fontAlgn="base" hangingPunct="0">
              <a:lnSpc>
                <a:spcPct val="150000"/>
              </a:lnSpc>
              <a:spcBef>
                <a:spcPct val="0"/>
              </a:spcBef>
              <a:spcAft>
                <a:spcPct val="0"/>
              </a:spcAft>
              <a:buClr>
                <a:schemeClr val="accent5"/>
              </a:buClr>
              <a:buFont typeface="Wingdings" panose="05000000000000000000" pitchFamily="2" charset="2"/>
              <a:buChar char="§"/>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نقل الخبرة في إدارة </a:t>
            </a:r>
            <a:r>
              <a:rPr lang="ar-SA" altLang="fr-FR" sz="2400" dirty="0">
                <a:solidFill>
                  <a:srgbClr val="202124"/>
                </a:solidFill>
                <a:latin typeface="Calibri" panose="020F0502020204030204" pitchFamily="34" charset="0"/>
                <a:cs typeface="Calibri" panose="020F0502020204030204" pitchFamily="34" charset="0"/>
              </a:rPr>
              <a:t>الجماعات الترابية</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التنمية المستدامة (النفايات</a:t>
            </a:r>
            <a:r>
              <a:rPr kumimoji="0" lang="ar-SA" altLang="fr-FR" sz="2400" b="0" i="0" u="none" strike="noStrike" cap="none" normalizeH="0" dirty="0">
                <a:ln>
                  <a:noFill/>
                </a:ln>
                <a:solidFill>
                  <a:srgbClr val="202124"/>
                </a:solidFill>
                <a:effectLst/>
                <a:latin typeface="Calibri" panose="020F0502020204030204" pitchFamily="34" charset="0"/>
                <a:cs typeface="Calibri" panose="020F0502020204030204" pitchFamily="34" charset="0"/>
              </a:rPr>
              <a:t> </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المنزلية، التطهير السائل</a:t>
            </a:r>
            <a:r>
              <a:rPr kumimoji="0" lang="ar-SA" altLang="fr-FR" sz="2400" b="0" i="0" u="none" strike="noStrike" cap="none" normalizeH="0" dirty="0">
                <a:ln>
                  <a:noFill/>
                </a:ln>
                <a:solidFill>
                  <a:srgbClr val="202124"/>
                </a:solidFill>
                <a:effectLst/>
                <a:latin typeface="Calibri" panose="020F0502020204030204" pitchFamily="34" charset="0"/>
                <a:cs typeface="Calibri" panose="020F0502020204030204" pitchFamily="34" charset="0"/>
              </a:rPr>
              <a:t> </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والصلب، الموارد الطبيعية، الطاقات المتجددة ، التكيف مع تغير المناخ) ؛</a:t>
            </a:r>
            <a:r>
              <a:rPr kumimoji="0" lang="fr-FR" altLang="fr-F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
        <p:nvSpPr>
          <p:cNvPr id="7" name="Rectangle 6"/>
          <p:cNvSpPr>
            <a:spLocks noChangeArrowheads="1"/>
          </p:cNvSpPr>
          <p:nvPr/>
        </p:nvSpPr>
        <p:spPr bwMode="auto">
          <a:xfrm>
            <a:off x="7566187" y="1528492"/>
            <a:ext cx="4507644" cy="436025"/>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مجالات تدخل الصندوق الأفريقي؟</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Tree>
    <p:extLst>
      <p:ext uri="{BB962C8B-B14F-4D97-AF65-F5344CB8AC3E}">
        <p14:creationId xmlns:p14="http://schemas.microsoft.com/office/powerpoint/2010/main" val="53080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15</a:t>
            </a:fld>
            <a:endParaRPr lang="fr-FR" i="1" dirty="0">
              <a:solidFill>
                <a:srgbClr val="C00000"/>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137160" y="2080004"/>
            <a:ext cx="11798195" cy="102509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التكوين و تطوير قدرات المنتخبين و الأطر؛</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lvl="0" indent="-457200" algn="just" rtl="1" eaLnBrk="0" fontAlgn="base" hangingPunct="0">
              <a:lnSpc>
                <a:spcPct val="150000"/>
              </a:lnSpc>
              <a:spcBef>
                <a:spcPct val="0"/>
              </a:spcBef>
              <a:spcAft>
                <a:spcPct val="0"/>
              </a:spcAft>
              <a:buClr>
                <a:schemeClr val="accent5"/>
              </a:buClr>
              <a:buFont typeface="Wingdings" panose="05000000000000000000" pitchFamily="2" charset="2"/>
              <a:buChar char="§"/>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تحسين جودة الخدمات المقدمة للمواطنين</a:t>
            </a:r>
            <a:r>
              <a:rPr lang="ar-SA" altLang="fr-FR" sz="2400" dirty="0">
                <a:solidFill>
                  <a:srgbClr val="202124"/>
                </a:solidFill>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
        <p:nvSpPr>
          <p:cNvPr id="5" name="Rectangle 3"/>
          <p:cNvSpPr>
            <a:spLocks noChangeArrowheads="1"/>
          </p:cNvSpPr>
          <p:nvPr/>
        </p:nvSpPr>
        <p:spPr bwMode="auto">
          <a:xfrm>
            <a:off x="137160" y="3105101"/>
            <a:ext cx="11798195" cy="213309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lang="ar-SA" altLang="fr-FR" sz="2400" dirty="0">
                <a:solidFill>
                  <a:srgbClr val="202124"/>
                </a:solidFill>
                <a:latin typeface="Calibri" panose="020F0502020204030204" pitchFamily="34" charset="0"/>
                <a:cs typeface="Calibri" panose="020F0502020204030204" pitchFamily="34" charset="0"/>
              </a:rPr>
              <a:t>توفير الخبرة التقنية</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من خلال تحسين قدرة الجماعة الترابية الشريكة في إدارة المشاريع؛</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انجاز دراسات الجدوى؛ </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تقديم المنح الدراسية من أجل التكوين في المغرب ؛</a:t>
            </a:r>
            <a:endPar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endParaRPr>
          </a:p>
          <a:p>
            <a:pPr marL="457200" marR="0" lvl="0" indent="-4572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توظيف الشباب</a:t>
            </a:r>
            <a:r>
              <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a:t>
            </a:r>
            <a:r>
              <a:rPr kumimoji="0" lang="fr-FR" altLang="fr-F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
        <p:nvSpPr>
          <p:cNvPr id="6" name="Rectangle 5"/>
          <p:cNvSpPr>
            <a:spLocks noChangeArrowheads="1"/>
          </p:cNvSpPr>
          <p:nvPr/>
        </p:nvSpPr>
        <p:spPr bwMode="auto">
          <a:xfrm>
            <a:off x="7566187" y="1528492"/>
            <a:ext cx="4507644" cy="436025"/>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مجالات تدخل الصندوق الأفريقي؟</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Tree>
    <p:extLst>
      <p:ext uri="{BB962C8B-B14F-4D97-AF65-F5344CB8AC3E}">
        <p14:creationId xmlns:p14="http://schemas.microsoft.com/office/powerpoint/2010/main" val="321078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16</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6360904" y="1482772"/>
            <a:ext cx="5602496" cy="4360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كيف يساهم الصندوق الأفريقي في تمويل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
        <p:nvSpPr>
          <p:cNvPr id="5" name="Rectangle 3"/>
          <p:cNvSpPr>
            <a:spLocks noChangeArrowheads="1"/>
          </p:cNvSpPr>
          <p:nvPr/>
        </p:nvSpPr>
        <p:spPr bwMode="auto">
          <a:xfrm>
            <a:off x="381973" y="5496263"/>
            <a:ext cx="11581427"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r" eaLnBrk="0" fontAlgn="base" hangingPunct="0">
              <a:spcBef>
                <a:spcPct val="0"/>
              </a:spcBef>
              <a:spcAft>
                <a:spcPct val="0"/>
              </a:spcAft>
            </a:pPr>
            <a:r>
              <a:rPr lang="ar-SA" altLang="fr-FR" sz="2400" dirty="0">
                <a:solidFill>
                  <a:srgbClr val="202124"/>
                </a:solidFill>
                <a:latin typeface="Calibri" panose="020F0502020204030204" pitchFamily="34" charset="0"/>
                <a:cs typeface="Calibri" panose="020F0502020204030204" pitchFamily="34" charset="0"/>
              </a:rPr>
              <a:t>للإشارة لن تكون المساهمة المالية للصندوق الأفريقي ساريًة المفعول إلا بعد الاكتمال التام للتركيبة المالية للمشروع. </a:t>
            </a:r>
            <a:endParaRPr lang="fr-FR" altLang="fr-FR" sz="2400" dirty="0">
              <a:solidFill>
                <a:srgbClr val="202124"/>
              </a:solidFill>
              <a:latin typeface="Calibri" panose="020F0502020204030204" pitchFamily="34" charset="0"/>
              <a:cs typeface="Calibri" panose="020F0502020204030204" pitchFamily="34" charset="0"/>
            </a:endParaRPr>
          </a:p>
        </p:txBody>
      </p:sp>
      <p:sp>
        <p:nvSpPr>
          <p:cNvPr id="7" name="ZoneTexte 6"/>
          <p:cNvSpPr txBox="1"/>
          <p:nvPr/>
        </p:nvSpPr>
        <p:spPr>
          <a:xfrm>
            <a:off x="0" y="4840712"/>
            <a:ext cx="12037924" cy="461665"/>
          </a:xfrm>
          <a:prstGeom prst="rect">
            <a:avLst/>
          </a:prstGeom>
          <a:noFill/>
        </p:spPr>
        <p:txBody>
          <a:bodyPr wrap="square" rtlCol="0">
            <a:spAutoFit/>
          </a:bodyPr>
          <a:lstStyle/>
          <a:p>
            <a:pPr marL="342900" indent="-342900" algn="r" rtl="1">
              <a:buClr>
                <a:schemeClr val="accent5">
                  <a:lumMod val="75000"/>
                </a:schemeClr>
              </a:buClr>
              <a:buFont typeface="Wingdings" panose="05000000000000000000" pitchFamily="2" charset="2"/>
              <a:buChar char="Û"/>
            </a:pPr>
            <a:r>
              <a:rPr lang="ar-SA" sz="2400" dirty="0">
                <a:solidFill>
                  <a:srgbClr val="202124"/>
                </a:solidFill>
                <a:latin typeface="Calibri" panose="020F0502020204030204" pitchFamily="34" charset="0"/>
                <a:cs typeface="Calibri" panose="020F0502020204030204" pitchFamily="34" charset="0"/>
              </a:rPr>
              <a:t>يمكن</a:t>
            </a:r>
            <a:r>
              <a:rPr lang="ar-SA" dirty="0"/>
              <a:t> </a:t>
            </a:r>
            <a:r>
              <a:rPr lang="ar-SA" sz="2400" dirty="0">
                <a:solidFill>
                  <a:srgbClr val="202124"/>
                </a:solidFill>
                <a:latin typeface="Calibri" panose="020F0502020204030204" pitchFamily="34" charset="0"/>
                <a:cs typeface="Calibri" panose="020F0502020204030204" pitchFamily="34" charset="0"/>
              </a:rPr>
              <a:t>لمساهمة الجماعات الترابية أن تكون عينية، وفي هاته الحالة يتم تقييمها و احتسابها في التركيبة المالية للمشروع</a:t>
            </a:r>
            <a:r>
              <a:rPr lang="ar-SA" altLang="fr-FR" sz="2400" dirty="0">
                <a:solidFill>
                  <a:srgbClr val="202124"/>
                </a:solidFill>
                <a:latin typeface="Calibri" panose="020F0502020204030204" pitchFamily="34" charset="0"/>
                <a:cs typeface="Calibri" panose="020F0502020204030204" pitchFamily="34" charset="0"/>
              </a:rPr>
              <a:t> ؛</a:t>
            </a:r>
            <a:endParaRPr lang="fr-FR" dirty="0"/>
          </a:p>
        </p:txBody>
      </p:sp>
      <p:sp>
        <p:nvSpPr>
          <p:cNvPr id="9" name="ZoneTexte 8"/>
          <p:cNvSpPr txBox="1"/>
          <p:nvPr/>
        </p:nvSpPr>
        <p:spPr>
          <a:xfrm>
            <a:off x="1732636" y="4280152"/>
            <a:ext cx="10305288" cy="461665"/>
          </a:xfrm>
          <a:prstGeom prst="rect">
            <a:avLst/>
          </a:prstGeom>
          <a:noFill/>
        </p:spPr>
        <p:txBody>
          <a:bodyPr wrap="square" rtlCol="0">
            <a:spAutoFit/>
          </a:bodyPr>
          <a:lstStyle/>
          <a:p>
            <a:pPr marL="342900" indent="-342900" algn="r" rtl="1">
              <a:buClr>
                <a:schemeClr val="accent5">
                  <a:lumMod val="75000"/>
                </a:schemeClr>
              </a:buClr>
              <a:buFont typeface="Wingdings" panose="05000000000000000000" pitchFamily="2" charset="2"/>
              <a:buChar char="Û"/>
            </a:pPr>
            <a:r>
              <a:rPr lang="ar-SA" sz="2400" dirty="0">
                <a:latin typeface="Calibri" panose="020F0502020204030204" pitchFamily="34" charset="0"/>
                <a:cs typeface="Calibri" panose="020F0502020204030204" pitchFamily="34" charset="0"/>
              </a:rPr>
              <a:t>لا يمكن تقديم أكثر من مشروع أو نشاط واحد في نفس الوقت، إلا أن هناك بعض الاستثناءات  </a:t>
            </a:r>
            <a:r>
              <a:rPr lang="ar-SA" altLang="fr-FR" sz="2400" dirty="0">
                <a:solidFill>
                  <a:srgbClr val="202124"/>
                </a:solidFill>
                <a:latin typeface="Calibri" panose="020F0502020204030204" pitchFamily="34" charset="0"/>
                <a:cs typeface="Calibri" panose="020F0502020204030204" pitchFamily="34" charset="0"/>
              </a:rPr>
              <a:t>؛</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ZoneTexte 10"/>
          <p:cNvSpPr txBox="1"/>
          <p:nvPr/>
        </p:nvSpPr>
        <p:spPr>
          <a:xfrm>
            <a:off x="6172686" y="2588488"/>
            <a:ext cx="5864352" cy="461665"/>
          </a:xfrm>
          <a:prstGeom prst="rect">
            <a:avLst/>
          </a:prstGeom>
          <a:noFill/>
        </p:spPr>
        <p:txBody>
          <a:bodyPr wrap="square" rtlCol="0">
            <a:spAutoFit/>
          </a:bodyPr>
          <a:lstStyle/>
          <a:p>
            <a:pPr marL="342900" indent="-342900" algn="r" rtl="1">
              <a:buClr>
                <a:schemeClr val="accent5">
                  <a:lumMod val="75000"/>
                </a:schemeClr>
              </a:buClr>
              <a:buFont typeface="Wingdings" panose="05000000000000000000" pitchFamily="2" charset="2"/>
              <a:buChar char="Û"/>
            </a:pPr>
            <a:r>
              <a:rPr lang="ar-SA" sz="2400" dirty="0">
                <a:latin typeface="Calibri" panose="020F0502020204030204" pitchFamily="34" charset="0"/>
                <a:cs typeface="Calibri" panose="020F0502020204030204" pitchFamily="34" charset="0"/>
              </a:rPr>
              <a:t>يجب على الجماعة الترابية المغربية أن يكون لها شريك</a:t>
            </a:r>
            <a:r>
              <a:rPr lang="ar-SA" altLang="fr-FR" sz="2400" dirty="0">
                <a:solidFill>
                  <a:srgbClr val="202124"/>
                </a:solidFill>
                <a:latin typeface="Calibri" panose="020F0502020204030204" pitchFamily="34" charset="0"/>
                <a:cs typeface="Calibri" panose="020F0502020204030204" pitchFamily="34" charset="0"/>
              </a:rPr>
              <a:t>؛</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ZoneTexte 11"/>
          <p:cNvSpPr txBox="1"/>
          <p:nvPr/>
        </p:nvSpPr>
        <p:spPr>
          <a:xfrm>
            <a:off x="1731750" y="3150383"/>
            <a:ext cx="10305288" cy="461665"/>
          </a:xfrm>
          <a:prstGeom prst="rect">
            <a:avLst/>
          </a:prstGeom>
          <a:noFill/>
        </p:spPr>
        <p:txBody>
          <a:bodyPr wrap="square" rtlCol="0">
            <a:spAutoFit/>
          </a:bodyPr>
          <a:lstStyle/>
          <a:p>
            <a:pPr marL="342900" indent="-342900" algn="r" rtl="1">
              <a:buClr>
                <a:schemeClr val="accent5">
                  <a:lumMod val="75000"/>
                </a:schemeClr>
              </a:buClr>
              <a:buFont typeface="Wingdings" panose="05000000000000000000" pitchFamily="2" charset="2"/>
              <a:buChar char="Û"/>
            </a:pPr>
            <a:r>
              <a:rPr lang="ar-SA" sz="2400" dirty="0">
                <a:latin typeface="Calibri" panose="020F0502020204030204" pitchFamily="34" charset="0"/>
                <a:cs typeface="Calibri" panose="020F0502020204030204" pitchFamily="34" charset="0"/>
              </a:rPr>
              <a:t>التكلفة الاجمالية لمساهمة الصندوق هي </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2.400.000 درهم</a:t>
            </a:r>
            <a:r>
              <a:rPr lang="ar-SA" altLang="fr-FR" sz="2400" dirty="0">
                <a:solidFill>
                  <a:srgbClr val="202124"/>
                </a:solidFill>
                <a:latin typeface="Calibri" panose="020F0502020204030204" pitchFamily="34" charset="0"/>
                <a:cs typeface="Calibri" panose="020F0502020204030204" pitchFamily="34" charset="0"/>
              </a:rPr>
              <a:t>؛</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ZoneTexte 12"/>
          <p:cNvSpPr txBox="1"/>
          <p:nvPr/>
        </p:nvSpPr>
        <p:spPr>
          <a:xfrm>
            <a:off x="1731750" y="3661496"/>
            <a:ext cx="10305288" cy="461665"/>
          </a:xfrm>
          <a:prstGeom prst="rect">
            <a:avLst/>
          </a:prstGeom>
          <a:noFill/>
        </p:spPr>
        <p:txBody>
          <a:bodyPr wrap="square" rtlCol="0">
            <a:spAutoFit/>
          </a:bodyPr>
          <a:lstStyle/>
          <a:p>
            <a:pPr marL="342900" indent="-342900" algn="r" rtl="1">
              <a:buClr>
                <a:schemeClr val="accent5">
                  <a:lumMod val="75000"/>
                </a:schemeClr>
              </a:buClr>
              <a:buFont typeface="Wingdings" panose="05000000000000000000" pitchFamily="2" charset="2"/>
              <a:buChar char="Û"/>
            </a:pPr>
            <a:r>
              <a:rPr lang="ar-SA" sz="2400" dirty="0">
                <a:latin typeface="Calibri" panose="020F0502020204030204" pitchFamily="34" charset="0"/>
                <a:cs typeface="Calibri" panose="020F0502020204030204" pitchFamily="34" charset="0"/>
              </a:rPr>
              <a:t>مدة انجاز المشروع أو النشاط يجب أن لا تتعدى </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شهرا </a:t>
            </a:r>
            <a:r>
              <a:rPr lang="ar-SA" altLang="fr-FR" sz="2400" dirty="0">
                <a:solidFill>
                  <a:srgbClr val="202124"/>
                </a:solidFill>
                <a:latin typeface="Calibri" panose="020F0502020204030204" pitchFamily="34" charset="0"/>
                <a:cs typeface="Calibri" panose="020F0502020204030204" pitchFamily="34" charset="0"/>
              </a:rPr>
              <a:t>؛</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ZoneTexte 13"/>
          <p:cNvSpPr txBox="1"/>
          <p:nvPr/>
        </p:nvSpPr>
        <p:spPr>
          <a:xfrm>
            <a:off x="4727448" y="2034537"/>
            <a:ext cx="7309590" cy="461665"/>
          </a:xfrm>
          <a:prstGeom prst="rect">
            <a:avLst/>
          </a:prstGeom>
          <a:noFill/>
        </p:spPr>
        <p:txBody>
          <a:bodyPr wrap="square" rtlCol="0">
            <a:spAutoFit/>
          </a:bodyPr>
          <a:lstStyle/>
          <a:p>
            <a:pPr marL="342900" indent="-342900" algn="r" rtl="1">
              <a:buClr>
                <a:srgbClr val="0070C0"/>
              </a:buClr>
              <a:buFont typeface="Wingdings" panose="05000000000000000000" pitchFamily="2" charset="2"/>
              <a:buChar char=""/>
            </a:pPr>
            <a:r>
              <a:rPr lang="ar-SA" sz="2400" dirty="0">
                <a:latin typeface="Calibri" panose="020F0502020204030204" pitchFamily="34" charset="0"/>
                <a:cs typeface="Calibri" panose="020F0502020204030204" pitchFamily="34" charset="0"/>
              </a:rPr>
              <a:t>الميزانية</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2400" dirty="0">
                <a:latin typeface="Calibri" panose="020F0502020204030204" pitchFamily="34" charset="0"/>
                <a:cs typeface="Calibri" panose="020F0502020204030204" pitchFamily="34" charset="0"/>
              </a:rPr>
              <a:t>السنوية المخصصة للصندوق تصل الى </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 مليون درهم</a:t>
            </a:r>
            <a:r>
              <a:rPr lang="ar-SA" altLang="fr-FR" sz="24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altLang="fr-FR" sz="2400" dirty="0">
                <a:solidFill>
                  <a:srgbClr val="202124"/>
                </a:solidFill>
                <a:latin typeface="Calibri" panose="020F0502020204030204" pitchFamily="34" charset="0"/>
                <a:cs typeface="Calibri" panose="020F0502020204030204" pitchFamily="34" charset="0"/>
              </a:rPr>
              <a:t>؛</a:t>
            </a:r>
            <a:r>
              <a:rPr lang="ar-SA" sz="2400" dirty="0">
                <a:latin typeface="Calibri" panose="020F0502020204030204" pitchFamily="34" charset="0"/>
                <a:cs typeface="Calibri" panose="020F0502020204030204" pitchFamily="34" charset="0"/>
              </a:rPr>
              <a:t>   </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76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17</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6356059" y="1361917"/>
            <a:ext cx="5602496" cy="4360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كيف يساهم الصندوق الأفريقي في تمويل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pic>
        <p:nvPicPr>
          <p:cNvPr id="5" name="Image 4"/>
          <p:cNvPicPr>
            <a:picLocks noChangeAspect="1"/>
          </p:cNvPicPr>
          <p:nvPr/>
        </p:nvPicPr>
        <p:blipFill>
          <a:blip r:embed="rId3"/>
          <a:stretch>
            <a:fillRect/>
          </a:stretch>
        </p:blipFill>
        <p:spPr>
          <a:xfrm>
            <a:off x="228600" y="1901952"/>
            <a:ext cx="11795760" cy="4454399"/>
          </a:xfrm>
          <a:prstGeom prst="rect">
            <a:avLst/>
          </a:prstGeom>
          <a:ln w="12700">
            <a:solidFill>
              <a:schemeClr val="accent1"/>
            </a:solidFill>
          </a:ln>
        </p:spPr>
      </p:pic>
    </p:spTree>
    <p:extLst>
      <p:ext uri="{BB962C8B-B14F-4D97-AF65-F5344CB8AC3E}">
        <p14:creationId xmlns:p14="http://schemas.microsoft.com/office/powerpoint/2010/main" val="1793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18</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5378264" y="1482772"/>
            <a:ext cx="6585136" cy="436025"/>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كيف يتم وضع طلب للحصول على دعم الصندوق الأفريقي؟</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
        <p:nvSpPr>
          <p:cNvPr id="6" name="ZoneTexte 5"/>
          <p:cNvSpPr txBox="1"/>
          <p:nvPr/>
        </p:nvSpPr>
        <p:spPr>
          <a:xfrm>
            <a:off x="21552" y="1918797"/>
            <a:ext cx="11941848" cy="1143070"/>
          </a:xfrm>
          <a:prstGeom prst="rect">
            <a:avLst/>
          </a:prstGeom>
          <a:noFill/>
        </p:spPr>
        <p:txBody>
          <a:bodyPr wrap="square" rtlCol="0">
            <a:spAutoFit/>
          </a:bodyPr>
          <a:lstStyle/>
          <a:p>
            <a:pPr algn="just" rtl="1">
              <a:lnSpc>
                <a:spcPct val="150000"/>
              </a:lnSpc>
            </a:pPr>
            <a:r>
              <a:rPr lang="ar-SA" sz="2400" dirty="0">
                <a:latin typeface="Calibri" panose="020F0502020204030204" pitchFamily="34" charset="0"/>
                <a:cs typeface="Calibri" panose="020F0502020204030204" pitchFamily="34" charset="0"/>
              </a:rPr>
              <a:t>تقوم المديرية العامة للجماعات الترابية سنويا بإطلاق طلبات للمشاريع تدوم ستون يوما وفقا لنظام خاص، و يجب أن تتكون الملفات من الوثائق التالية:  </a:t>
            </a:r>
            <a:endParaRPr lang="fr-FR" sz="2400" dirty="0">
              <a:latin typeface="Calibri" panose="020F0502020204030204" pitchFamily="34" charset="0"/>
              <a:cs typeface="Calibri" panose="020F0502020204030204" pitchFamily="34" charset="0"/>
            </a:endParaRPr>
          </a:p>
        </p:txBody>
      </p:sp>
      <p:sp>
        <p:nvSpPr>
          <p:cNvPr id="11" name="Rectangle 2"/>
          <p:cNvSpPr>
            <a:spLocks noChangeArrowheads="1"/>
          </p:cNvSpPr>
          <p:nvPr/>
        </p:nvSpPr>
        <p:spPr bwMode="auto">
          <a:xfrm>
            <a:off x="3506138" y="3290143"/>
            <a:ext cx="7771678" cy="415498"/>
          </a:xfrm>
          <a:prstGeom prst="rect">
            <a:avLst/>
          </a:prstGeom>
          <a:noFill/>
          <a:ln>
            <a:noFill/>
          </a:ln>
          <a:effectLst/>
        </p:spPr>
        <p:txBody>
          <a:bodyPr vert="horz" wrap="none" lIns="91440" tIns="45720" rIns="91440" bIns="0" numCol="1" anchor="ctr" anchorCtr="0" compatLnSpc="1">
            <a:prstTxWarp prst="textNoShape">
              <a:avLst/>
            </a:prstTxWarp>
            <a:spAutoFit/>
          </a:bodyPr>
          <a:lstStyle/>
          <a:p>
            <a:pPr marL="342900" marR="0" lvl="0" indent="-342900" algn="justLow" defTabSz="914400" rtl="1" eaLnBrk="0" fontAlgn="base" latinLnBrk="0" hangingPunct="0">
              <a:lnSpc>
                <a:spcPct val="100000"/>
              </a:lnSpc>
              <a:spcBef>
                <a:spcPct val="0"/>
              </a:spcBef>
              <a:spcAft>
                <a:spcPct val="0"/>
              </a:spcAft>
              <a:buClr>
                <a:srgbClr val="C00000"/>
              </a:buClr>
              <a:buSzTx/>
              <a:buFont typeface="Wingdings" panose="05000000000000000000" pitchFamily="2" charset="2"/>
              <a:buChar char="q"/>
              <a:tabLst/>
            </a:pPr>
            <a:r>
              <a:rPr kumimoji="0" lang="ar-SA" altLang="fr-FR" sz="240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استمارة الطلب تبعا للنموذج المرفق بالنظام الخاص بطلبات المشاريع؛</a:t>
            </a:r>
          </a:p>
        </p:txBody>
      </p:sp>
      <p:sp>
        <p:nvSpPr>
          <p:cNvPr id="12" name="Rectangle 3"/>
          <p:cNvSpPr>
            <a:spLocks noChangeArrowheads="1"/>
          </p:cNvSpPr>
          <p:nvPr/>
        </p:nvSpPr>
        <p:spPr bwMode="auto">
          <a:xfrm>
            <a:off x="21552" y="3899917"/>
            <a:ext cx="11256264" cy="2262158"/>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marL="342900" indent="-342900" algn="justLow" rtl="1" eaLnBrk="0" fontAlgn="base" hangingPunct="0">
              <a:lnSpc>
                <a:spcPct val="150000"/>
              </a:lnSpc>
              <a:spcBef>
                <a:spcPct val="0"/>
              </a:spcBef>
              <a:spcAft>
                <a:spcPct val="0"/>
              </a:spcAft>
              <a:buClr>
                <a:srgbClr val="C00000"/>
              </a:buClr>
              <a:buFont typeface="Wingdings" panose="05000000000000000000" pitchFamily="2" charset="2"/>
              <a:buChar char="q"/>
            </a:pPr>
            <a:r>
              <a:rPr lang="ar-SA"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رسالة مشتركة  من رئيسي الجماعتين الترابيتين الشريكتين تشير بوضوح إلى نية تنفيذ المشروع أو العملية، والمساهمات المالية التي تم تعبئتها من مواردهم المالية الخاصة ؛</a:t>
            </a:r>
          </a:p>
          <a:p>
            <a:pPr marL="342900" indent="-342900" algn="justLow" rtl="1" eaLnBrk="0" fontAlgn="base" hangingPunct="0">
              <a:lnSpc>
                <a:spcPct val="150000"/>
              </a:lnSpc>
              <a:spcBef>
                <a:spcPct val="0"/>
              </a:spcBef>
              <a:spcAft>
                <a:spcPct val="0"/>
              </a:spcAft>
              <a:buClr>
                <a:srgbClr val="C00000"/>
              </a:buClr>
              <a:buFont typeface="Wingdings" panose="05000000000000000000" pitchFamily="2" charset="2"/>
              <a:buChar char="q"/>
            </a:pPr>
            <a:r>
              <a:rPr lang="ar-SA"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مذكرة إطار لا تزيد عن صفحتين تتعلقان بالمشروع أو العملية الذي سيتم تنفيذها (أهداف المشروع أو العملية ، الانعكاسات المتوقعة على السكان المحليين ، القدرة على الإدارة التقنية والمالية ، وما إلى ذلك...)؛</a:t>
            </a:r>
            <a:r>
              <a:rPr lang="fr-FR"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17425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19</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5378264" y="1482772"/>
            <a:ext cx="6585136" cy="436025"/>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كيف يتم وضع طلب للحصول على دعم الصندوق الأفريقي؟</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
        <p:nvSpPr>
          <p:cNvPr id="12" name="Rectangle 3"/>
          <p:cNvSpPr>
            <a:spLocks noChangeArrowheads="1"/>
          </p:cNvSpPr>
          <p:nvPr/>
        </p:nvSpPr>
        <p:spPr bwMode="auto">
          <a:xfrm>
            <a:off x="155448" y="2129687"/>
            <a:ext cx="11727468" cy="3370153"/>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marL="342900" indent="-342900" algn="justLow" rtl="1" eaLnBrk="0" fontAlgn="base" hangingPunct="0">
              <a:lnSpc>
                <a:spcPct val="150000"/>
              </a:lnSpc>
              <a:spcBef>
                <a:spcPct val="0"/>
              </a:spcBef>
              <a:spcAft>
                <a:spcPct val="0"/>
              </a:spcAft>
              <a:buClr>
                <a:srgbClr val="C00000"/>
              </a:buClr>
              <a:buFont typeface="Wingdings" panose="05000000000000000000" pitchFamily="2" charset="2"/>
              <a:buChar char="q"/>
            </a:pPr>
            <a:r>
              <a:rPr lang="ar-S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اتفاقية الشراكة الموقعة من كلا الشريكين </a:t>
            </a:r>
            <a:r>
              <a:rPr lang="ar-SA"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ar-SA"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Low" rtl="1" eaLnBrk="0" fontAlgn="base" hangingPunct="0">
              <a:lnSpc>
                <a:spcPct val="150000"/>
              </a:lnSpc>
              <a:spcBef>
                <a:spcPct val="0"/>
              </a:spcBef>
              <a:spcAft>
                <a:spcPct val="0"/>
              </a:spcAft>
              <a:buClr>
                <a:srgbClr val="C00000"/>
              </a:buClr>
              <a:buFont typeface="Wingdings" panose="05000000000000000000" pitchFamily="2" charset="2"/>
              <a:buChar char="q"/>
            </a:pPr>
            <a:r>
              <a:rPr lang="ar-SA"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تقرير موجز عن تجربة الجماعة الترابية المغربية في مجال التعاون اللامركزي الدولي (5 صفحات كحد أقصى)؛</a:t>
            </a:r>
            <a:r>
              <a:rPr lang="fr-FR"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ar-SA"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Low" rtl="1" eaLnBrk="0" fontAlgn="base" hangingPunct="0">
              <a:lnSpc>
                <a:spcPct val="150000"/>
              </a:lnSpc>
              <a:spcBef>
                <a:spcPct val="0"/>
              </a:spcBef>
              <a:spcAft>
                <a:spcPct val="0"/>
              </a:spcAft>
              <a:buClr>
                <a:srgbClr val="C00000"/>
              </a:buClr>
              <a:buFont typeface="Wingdings" panose="05000000000000000000" pitchFamily="2" charset="2"/>
              <a:buChar char="q"/>
            </a:pPr>
            <a:r>
              <a:rPr lang="ar-SA"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في حالة الشراكة الثلاثية الأطراف، التزام من الهيئة أو المؤسسة الداعمة للتعاون من أجل التنمية  بغرض تعبئة مساهمتها؛</a:t>
            </a:r>
          </a:p>
          <a:p>
            <a:pPr marL="342900" indent="-342900" algn="justLow" rtl="1" eaLnBrk="0" fontAlgn="base" hangingPunct="0">
              <a:lnSpc>
                <a:spcPct val="150000"/>
              </a:lnSpc>
              <a:spcBef>
                <a:spcPct val="0"/>
              </a:spcBef>
              <a:spcAft>
                <a:spcPct val="0"/>
              </a:spcAft>
              <a:buClr>
                <a:srgbClr val="C00000"/>
              </a:buClr>
              <a:buFont typeface="Wingdings" panose="05000000000000000000" pitchFamily="2" charset="2"/>
              <a:buChar char="q"/>
            </a:pPr>
            <a:r>
              <a:rPr lang="ar-SA"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ملف طلب احداث حساب النفقات من المخصصات</a:t>
            </a:r>
            <a:r>
              <a:rPr lang="fr-FR"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r>
              <a:rPr lang="fr-FR" altLang="fr-FR" sz="2400"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Compte de Dépenses sur Dotations</a:t>
            </a:r>
            <a:r>
              <a:rPr lang="fr-FR" altLang="fr-F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p>
          <a:p>
            <a:pPr marL="342900" indent="-342900" algn="justLow" rtl="1" eaLnBrk="0" fontAlgn="base" hangingPunct="0">
              <a:lnSpc>
                <a:spcPct val="150000"/>
              </a:lnSpc>
              <a:spcBef>
                <a:spcPct val="0"/>
              </a:spcBef>
              <a:spcAft>
                <a:spcPct val="0"/>
              </a:spcAft>
              <a:buClr>
                <a:srgbClr val="C00000"/>
              </a:buClr>
              <a:buFont typeface="Wingdings" panose="05000000000000000000" pitchFamily="2" charset="2"/>
              <a:buChar char="q"/>
            </a:pPr>
            <a:endParaRPr lang="fr-FR" altLang="fr-FR"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6214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a:xfrm>
            <a:off x="11210544" y="6356350"/>
            <a:ext cx="672372" cy="365125"/>
          </a:xfrm>
        </p:spPr>
        <p:txBody>
          <a:bodyPr/>
          <a:lstStyle/>
          <a:p>
            <a:fld id="{E1AE18D2-E68B-4344-AD02-42891D6D08EE}" type="slidenum">
              <a:rPr lang="fr-FR" i="1" smtClean="0">
                <a:solidFill>
                  <a:srgbClr val="C00000"/>
                </a:solidFill>
                <a:effectLst>
                  <a:outerShdw blurRad="38100" dist="38100" dir="2700000" algn="tl">
                    <a:srgbClr val="000000">
                      <a:alpha val="43137"/>
                    </a:srgbClr>
                  </a:outerShdw>
                </a:effectLst>
              </a:rPr>
              <a:pPr/>
              <a:t>2</a:t>
            </a:fld>
            <a:endParaRPr lang="fr-FR" i="1" dirty="0">
              <a:solidFill>
                <a:srgbClr val="C00000"/>
              </a:solidFill>
              <a:effectLst>
                <a:outerShdw blurRad="38100" dist="38100" dir="2700000" algn="tl">
                  <a:srgbClr val="000000">
                    <a:alpha val="43137"/>
                  </a:srgbClr>
                </a:outerShdw>
              </a:effectLst>
            </a:endParaRPr>
          </a:p>
        </p:txBody>
      </p:sp>
      <p:sp>
        <p:nvSpPr>
          <p:cNvPr id="3" name="ZoneTexte 2"/>
          <p:cNvSpPr txBox="1"/>
          <p:nvPr/>
        </p:nvSpPr>
        <p:spPr>
          <a:xfrm>
            <a:off x="4548831" y="1452365"/>
            <a:ext cx="3094338" cy="553998"/>
          </a:xfrm>
          <a:prstGeom prst="rect">
            <a:avLst/>
          </a:prstGeom>
          <a:noFill/>
        </p:spPr>
        <p:txBody>
          <a:bodyPr wrap="square" rtlCol="0">
            <a:spAutoFit/>
          </a:bodyPr>
          <a:lstStyle/>
          <a:p>
            <a:pPr algn="ctr" rtl="1"/>
            <a:r>
              <a:rPr lang="ar-SA" sz="3000" b="1" dirty="0">
                <a:solidFill>
                  <a:srgbClr val="C0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محاور العرض</a:t>
            </a:r>
            <a:endParaRPr lang="fr-FR" sz="3000" b="1" dirty="0">
              <a:solidFill>
                <a:srgbClr val="C0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2" name="ZoneTexte 1"/>
          <p:cNvSpPr txBox="1"/>
          <p:nvPr/>
        </p:nvSpPr>
        <p:spPr>
          <a:xfrm>
            <a:off x="569070" y="2317259"/>
            <a:ext cx="11313846" cy="3847862"/>
          </a:xfrm>
          <a:prstGeom prst="roundRect">
            <a:avLst/>
          </a:prstGeom>
          <a:noFill/>
          <a:ln w="28575" cmpd="dbl">
            <a:solidFill>
              <a:srgbClr val="0070C0"/>
            </a:solid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just" rtl="1">
              <a:buClr>
                <a:schemeClr val="accent5"/>
              </a:buClr>
              <a:buFont typeface="+mj-lt"/>
              <a:buAutoNum type="arabicPeriod"/>
            </a:pP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مقدمة</a:t>
            </a:r>
          </a:p>
          <a:p>
            <a:pPr marL="457200" indent="-457200" algn="just" rtl="1">
              <a:buClr>
                <a:schemeClr val="accent5"/>
              </a:buClr>
              <a:buFont typeface="+mj-lt"/>
              <a:buAutoNum type="arabicPeriod"/>
            </a:pP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الاطار التشريعي</a:t>
            </a:r>
            <a:r>
              <a:rPr lang="fr-FR"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 أشكال  التعاون اللامركزي الدولي</a:t>
            </a:r>
          </a:p>
          <a:p>
            <a:pPr marL="457200" indent="-457200" algn="just" rtl="1">
              <a:buClr>
                <a:schemeClr val="accent5"/>
              </a:buClr>
              <a:buFont typeface="+mj-lt"/>
              <a:buAutoNum type="arabicPeriod"/>
            </a:pP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الصندوق الافريقي لدعم التعاون اللامركزي الدولي</a:t>
            </a:r>
          </a:p>
          <a:p>
            <a:pPr marL="1257300" lvl="2" indent="-342900" algn="just" rtl="1">
              <a:buClr>
                <a:schemeClr val="accent5"/>
              </a:buClr>
              <a:buFont typeface="Wingdings" panose="05000000000000000000" pitchFamily="2" charset="2"/>
              <a:buChar char="q"/>
            </a:pP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هي أهداف الصندوق الأفريقي؟</a:t>
            </a:r>
            <a:r>
              <a:rPr lang="fr-FR"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marL="904875" lvl="1" indent="14288" algn="just" rtl="1">
              <a:buClr>
                <a:schemeClr val="accent5"/>
              </a:buClr>
              <a:buFont typeface="Wingdings" panose="05000000000000000000" pitchFamily="2" charset="2"/>
              <a:buChar char="q"/>
            </a:pPr>
            <a:r>
              <a:rPr lang="ar-SA"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المتدخلون في الصندوق الافريقي ؟</a:t>
            </a:r>
          </a:p>
          <a:p>
            <a:pPr marL="1371600" lvl="2" indent="-457200" algn="just" rtl="1">
              <a:buClr>
                <a:schemeClr val="accent5"/>
              </a:buClr>
              <a:buFont typeface="Wingdings" panose="05000000000000000000" pitchFamily="2" charset="2"/>
              <a:buChar char="q"/>
            </a:pPr>
            <a:r>
              <a:rPr lang="ar-SA"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كيف يشتغل الصندوق الافريقي ؟</a:t>
            </a:r>
          </a:p>
          <a:p>
            <a:pPr marL="1371600" lvl="2" indent="-457200" algn="just" rtl="1">
              <a:buClr>
                <a:schemeClr val="accent5"/>
              </a:buClr>
              <a:buFont typeface="Wingdings" panose="05000000000000000000" pitchFamily="2" charset="2"/>
              <a:buChar char="q"/>
            </a:pPr>
            <a:r>
              <a:rPr lang="ar-SA"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هي مجالات تدخل الصندوق الافريقي ؟</a:t>
            </a:r>
          </a:p>
          <a:p>
            <a:pPr marL="1371600" lvl="2" indent="-457200" algn="just" rtl="1">
              <a:buClr>
                <a:schemeClr val="accent5"/>
              </a:buClr>
              <a:buFont typeface="Wingdings" panose="05000000000000000000" pitchFamily="2" charset="2"/>
              <a:buChar char="q"/>
            </a:pPr>
            <a:r>
              <a:rPr lang="ar-SA"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كيف يساهم الصندوق الافريقي في تمويل المشاريع؟</a:t>
            </a:r>
          </a:p>
          <a:p>
            <a:pPr marL="1371600" lvl="2" indent="-457200" algn="just" rtl="1">
              <a:buClr>
                <a:schemeClr val="accent5"/>
              </a:buClr>
              <a:buFont typeface="Wingdings" panose="05000000000000000000" pitchFamily="2" charset="2"/>
              <a:buChar char="q"/>
            </a:pP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كيف</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يتم</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وضع</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طلب</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للحصول</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دعم</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الصندوق</a:t>
            </a:r>
            <a:r>
              <a:rPr lang="ar-SA" altLang="fr-FR"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الأفريقي</a:t>
            </a:r>
            <a:r>
              <a:rPr lang="ar-SA"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marL="1371600" lvl="2" indent="-457200" algn="just" rtl="1">
              <a:buClr>
                <a:schemeClr val="accent5"/>
              </a:buClr>
              <a:buFont typeface="Wingdings" panose="05000000000000000000" pitchFamily="2" charset="2"/>
              <a:buChar char="q"/>
            </a:pPr>
            <a:r>
              <a:rPr lang="ar-SA"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هي نتائج الطلب الأول، الثاني و الثالث لانتقاء المشاريع؟</a:t>
            </a:r>
            <a:endParaRPr 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92075" lvl="2" algn="just" rtl="1">
              <a:buClr>
                <a:schemeClr val="accent5"/>
              </a:buClr>
            </a:pPr>
            <a:r>
              <a:rPr lang="fr-FR" sz="2000" b="1" i="1" dirty="0">
                <a:solidFill>
                  <a:schemeClr val="accent5"/>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.4</a:t>
            </a:r>
            <a:r>
              <a:rPr lang="ar-SA" sz="2000" b="1" i="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خاتمة</a:t>
            </a:r>
          </a:p>
        </p:txBody>
      </p:sp>
    </p:spTree>
    <p:extLst>
      <p:ext uri="{BB962C8B-B14F-4D97-AF65-F5344CB8AC3E}">
        <p14:creationId xmlns:p14="http://schemas.microsoft.com/office/powerpoint/2010/main" val="235909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20</a:t>
            </a:fld>
            <a:endParaRPr lang="fr-FR" i="1" dirty="0">
              <a:solidFill>
                <a:srgbClr val="C00000"/>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837176" y="1262498"/>
            <a:ext cx="7235952"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نتائج الطلب الأول، الثاني و الثالث لانتقاء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pic>
        <p:nvPicPr>
          <p:cNvPr id="6" name="Image 5"/>
          <p:cNvPicPr>
            <a:picLocks noChangeAspect="1"/>
          </p:cNvPicPr>
          <p:nvPr/>
        </p:nvPicPr>
        <p:blipFill>
          <a:blip r:embed="rId2"/>
          <a:stretch>
            <a:fillRect/>
          </a:stretch>
        </p:blipFill>
        <p:spPr>
          <a:xfrm>
            <a:off x="155448" y="2542032"/>
            <a:ext cx="11347704" cy="4059936"/>
          </a:xfrm>
          <a:prstGeom prst="rect">
            <a:avLst/>
          </a:prstGeom>
          <a:ln w="19050">
            <a:solidFill>
              <a:schemeClr val="accent1"/>
            </a:solidFill>
          </a:ln>
        </p:spPr>
      </p:pic>
      <p:sp>
        <p:nvSpPr>
          <p:cNvPr id="9" name="ZoneTexte 8"/>
          <p:cNvSpPr txBox="1"/>
          <p:nvPr/>
        </p:nvSpPr>
        <p:spPr>
          <a:xfrm>
            <a:off x="82296" y="1600200"/>
            <a:ext cx="11990832" cy="830997"/>
          </a:xfrm>
          <a:prstGeom prst="rect">
            <a:avLst/>
          </a:prstGeom>
          <a:noFill/>
        </p:spPr>
        <p:txBody>
          <a:bodyPr wrap="square" rtlCol="0">
            <a:spAutoFit/>
          </a:bodyPr>
          <a:lstStyle/>
          <a:p>
            <a:pPr algn="just" rtl="1"/>
            <a:r>
              <a:rPr lang="ar-SA" sz="2400" dirty="0"/>
              <a:t>عدد المشاريع المنتقاة </a:t>
            </a:r>
            <a:r>
              <a:rPr lang="ar-SA" sz="2400" b="1" dirty="0">
                <a:solidFill>
                  <a:schemeClr val="accent5"/>
                </a:solidFill>
                <a:effectLst>
                  <a:outerShdw blurRad="38100" dist="38100" dir="2700000" algn="tl">
                    <a:srgbClr val="000000">
                      <a:alpha val="43137"/>
                    </a:srgbClr>
                  </a:outerShdw>
                </a:effectLst>
                <a:cs typeface="Calibri" panose="020F0502020204030204" pitchFamily="34" charset="0"/>
              </a:rPr>
              <a:t>53</a:t>
            </a:r>
            <a:r>
              <a:rPr lang="ar-SA" sz="2400" dirty="0"/>
              <a:t> مشروع يهم </a:t>
            </a:r>
            <a:r>
              <a:rPr lang="ar-SA" sz="2400" b="1" dirty="0">
                <a:solidFill>
                  <a:schemeClr val="accent5"/>
                </a:solidFill>
                <a:effectLst>
                  <a:outerShdw blurRad="38100" dist="38100" dir="2700000" algn="tl">
                    <a:srgbClr val="000000">
                      <a:alpha val="43137"/>
                    </a:srgbClr>
                  </a:outerShdw>
                </a:effectLst>
                <a:cs typeface="Calibri" panose="020F0502020204030204" pitchFamily="34" charset="0"/>
              </a:rPr>
              <a:t>52</a:t>
            </a:r>
            <a:r>
              <a:rPr lang="ar-SA" sz="2400" dirty="0"/>
              <a:t> جماعة ترابية شريكة تنتمي </a:t>
            </a:r>
            <a:r>
              <a:rPr lang="ar-SA" sz="2400" b="1" dirty="0">
                <a:solidFill>
                  <a:schemeClr val="accent5"/>
                </a:solidFill>
                <a:effectLst>
                  <a:outerShdw blurRad="38100" dist="38100" dir="2700000" algn="tl">
                    <a:srgbClr val="000000">
                      <a:alpha val="43137"/>
                    </a:srgbClr>
                  </a:outerShdw>
                </a:effectLst>
                <a:cs typeface="Calibri" panose="020F0502020204030204" pitchFamily="34" charset="0"/>
              </a:rPr>
              <a:t>ل21</a:t>
            </a:r>
            <a:r>
              <a:rPr lang="ar-SA" sz="2400" dirty="0"/>
              <a:t> بلد افريقي بتكلفة مالية تصل الى </a:t>
            </a:r>
            <a:r>
              <a:rPr lang="ar-SA" sz="2400" b="1" dirty="0">
                <a:solidFill>
                  <a:schemeClr val="accent5"/>
                </a:solidFill>
                <a:effectLst>
                  <a:outerShdw blurRad="38100" dist="38100" dir="2700000" algn="tl">
                    <a:srgbClr val="000000">
                      <a:alpha val="43137"/>
                    </a:srgbClr>
                  </a:outerShdw>
                </a:effectLst>
                <a:cs typeface="Calibri" panose="020F0502020204030204" pitchFamily="34" charset="0"/>
              </a:rPr>
              <a:t>112،14 مليون درهم </a:t>
            </a:r>
            <a:r>
              <a:rPr lang="ar-SA" sz="2400" dirty="0"/>
              <a:t>تتوزع كالتالي:</a:t>
            </a:r>
            <a:endParaRPr lang="fr-FR" sz="2400" dirty="0"/>
          </a:p>
        </p:txBody>
      </p:sp>
    </p:spTree>
    <p:extLst>
      <p:ext uri="{BB962C8B-B14F-4D97-AF65-F5344CB8AC3E}">
        <p14:creationId xmlns:p14="http://schemas.microsoft.com/office/powerpoint/2010/main" val="1438026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21</a:t>
            </a:fld>
            <a:endParaRPr lang="fr-FR" i="1" dirty="0">
              <a:solidFill>
                <a:srgbClr val="C00000"/>
              </a:solidFill>
              <a:effectLst>
                <a:outerShdw blurRad="38100" dist="38100" dir="2700000" algn="tl">
                  <a:srgbClr val="000000">
                    <a:alpha val="43137"/>
                  </a:srgbClr>
                </a:outerShdw>
              </a:effectLst>
            </a:endParaRPr>
          </a:p>
        </p:txBody>
      </p:sp>
      <p:sp>
        <p:nvSpPr>
          <p:cNvPr id="7" name="Rectangle 2"/>
          <p:cNvSpPr>
            <a:spLocks noChangeArrowheads="1"/>
          </p:cNvSpPr>
          <p:nvPr/>
        </p:nvSpPr>
        <p:spPr bwMode="auto">
          <a:xfrm>
            <a:off x="4837176" y="1372226"/>
            <a:ext cx="7235952"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نتائج الطلب الأول، الثاني و الثالث لانتقاء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pic>
        <p:nvPicPr>
          <p:cNvPr id="9" name="Image 8"/>
          <p:cNvPicPr>
            <a:picLocks noChangeAspect="1"/>
          </p:cNvPicPr>
          <p:nvPr/>
        </p:nvPicPr>
        <p:blipFill>
          <a:blip r:embed="rId2"/>
          <a:stretch>
            <a:fillRect/>
          </a:stretch>
        </p:blipFill>
        <p:spPr>
          <a:xfrm>
            <a:off x="301752" y="1920240"/>
            <a:ext cx="11686032" cy="4436110"/>
          </a:xfrm>
          <a:prstGeom prst="rect">
            <a:avLst/>
          </a:prstGeom>
          <a:ln w="19050">
            <a:solidFill>
              <a:schemeClr val="accent1"/>
            </a:solidFill>
          </a:ln>
        </p:spPr>
      </p:pic>
    </p:spTree>
    <p:extLst>
      <p:ext uri="{BB962C8B-B14F-4D97-AF65-F5344CB8AC3E}">
        <p14:creationId xmlns:p14="http://schemas.microsoft.com/office/powerpoint/2010/main" val="1439363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22</a:t>
            </a:fld>
            <a:endParaRPr lang="fr-FR" i="1" dirty="0">
              <a:solidFill>
                <a:srgbClr val="C00000"/>
              </a:solidFill>
              <a:effectLst>
                <a:outerShdw blurRad="38100" dist="38100" dir="2700000" algn="tl">
                  <a:srgbClr val="000000">
                    <a:alpha val="43137"/>
                  </a:srgbClr>
                </a:outerShdw>
              </a:effectLst>
            </a:endParaRPr>
          </a:p>
        </p:txBody>
      </p:sp>
      <p:sp>
        <p:nvSpPr>
          <p:cNvPr id="7" name="Rectangle 2"/>
          <p:cNvSpPr>
            <a:spLocks noChangeArrowheads="1"/>
          </p:cNvSpPr>
          <p:nvPr/>
        </p:nvSpPr>
        <p:spPr bwMode="auto">
          <a:xfrm>
            <a:off x="4837176" y="1372226"/>
            <a:ext cx="7235952"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نتائج الطلب الأول، الثاني و الثالث لانتقاء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pic>
        <p:nvPicPr>
          <p:cNvPr id="2" name="Image 1"/>
          <p:cNvPicPr>
            <a:picLocks noChangeAspect="1"/>
          </p:cNvPicPr>
          <p:nvPr/>
        </p:nvPicPr>
        <p:blipFill>
          <a:blip r:embed="rId2"/>
          <a:stretch>
            <a:fillRect/>
          </a:stretch>
        </p:blipFill>
        <p:spPr>
          <a:xfrm>
            <a:off x="164592" y="1956816"/>
            <a:ext cx="11718324" cy="4399534"/>
          </a:xfrm>
          <a:prstGeom prst="rect">
            <a:avLst/>
          </a:prstGeom>
          <a:ln w="19050">
            <a:solidFill>
              <a:schemeClr val="accent1"/>
            </a:solidFill>
          </a:ln>
        </p:spPr>
      </p:pic>
    </p:spTree>
    <p:extLst>
      <p:ext uri="{BB962C8B-B14F-4D97-AF65-F5344CB8AC3E}">
        <p14:creationId xmlns:p14="http://schemas.microsoft.com/office/powerpoint/2010/main" val="3315190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23</a:t>
            </a:fld>
            <a:endParaRPr lang="fr-FR" i="1" dirty="0">
              <a:solidFill>
                <a:srgbClr val="C00000"/>
              </a:solidFill>
              <a:effectLst>
                <a:outerShdw blurRad="38100" dist="38100" dir="2700000" algn="tl">
                  <a:srgbClr val="000000">
                    <a:alpha val="43137"/>
                  </a:srgbClr>
                </a:outerShdw>
              </a:effectLst>
            </a:endParaRPr>
          </a:p>
        </p:txBody>
      </p:sp>
      <p:sp>
        <p:nvSpPr>
          <p:cNvPr id="7" name="Rectangle 2"/>
          <p:cNvSpPr>
            <a:spLocks noChangeArrowheads="1"/>
          </p:cNvSpPr>
          <p:nvPr/>
        </p:nvSpPr>
        <p:spPr bwMode="auto">
          <a:xfrm>
            <a:off x="4837176" y="1372226"/>
            <a:ext cx="7235952"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نتائج الطلب الأول، الثاني و الثالث لانتقاء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pic>
        <p:nvPicPr>
          <p:cNvPr id="2" name="Image 1"/>
          <p:cNvPicPr>
            <a:picLocks noChangeAspect="1"/>
          </p:cNvPicPr>
          <p:nvPr/>
        </p:nvPicPr>
        <p:blipFill>
          <a:blip r:embed="rId2"/>
          <a:stretch>
            <a:fillRect/>
          </a:stretch>
        </p:blipFill>
        <p:spPr>
          <a:xfrm>
            <a:off x="210312" y="2052828"/>
            <a:ext cx="11548872" cy="4303522"/>
          </a:xfrm>
          <a:prstGeom prst="rect">
            <a:avLst/>
          </a:prstGeom>
          <a:ln w="19050">
            <a:solidFill>
              <a:schemeClr val="accent1"/>
            </a:solidFill>
          </a:ln>
        </p:spPr>
      </p:pic>
    </p:spTree>
    <p:extLst>
      <p:ext uri="{BB962C8B-B14F-4D97-AF65-F5344CB8AC3E}">
        <p14:creationId xmlns:p14="http://schemas.microsoft.com/office/powerpoint/2010/main" val="335370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24</a:t>
            </a:fld>
            <a:endParaRPr lang="fr-FR" sz="1050" b="1" i="1" dirty="0">
              <a:solidFill>
                <a:schemeClr val="accent1"/>
              </a:solidFill>
              <a:effectLst>
                <a:outerShdw blurRad="38100" dist="38100" dir="2700000" algn="tl">
                  <a:srgbClr val="000000">
                    <a:alpha val="43137"/>
                  </a:srgbClr>
                </a:outerShdw>
              </a:effectLst>
            </a:endParaRPr>
          </a:p>
        </p:txBody>
      </p:sp>
      <p:pic>
        <p:nvPicPr>
          <p:cNvPr id="9" name="Image 8">
            <a:extLst>
              <a:ext uri="{FF2B5EF4-FFF2-40B4-BE49-F238E27FC236}">
                <a16:creationId xmlns:a16="http://schemas.microsoft.com/office/drawing/2014/main" id="{B5FFBAAB-B478-5E49-B085-3E7858A625CC}"/>
              </a:ext>
            </a:extLst>
          </p:cNvPr>
          <p:cNvPicPr>
            <a:picLocks noChangeAspect="1"/>
          </p:cNvPicPr>
          <p:nvPr/>
        </p:nvPicPr>
        <p:blipFill>
          <a:blip r:embed="rId3"/>
          <a:stretch>
            <a:fillRect/>
          </a:stretch>
        </p:blipFill>
        <p:spPr>
          <a:xfrm>
            <a:off x="3121936" y="1776721"/>
            <a:ext cx="5775686" cy="5071448"/>
          </a:xfrm>
          <a:prstGeom prst="rect">
            <a:avLst/>
          </a:prstGeom>
          <a:ln w="19050">
            <a:solidFill>
              <a:schemeClr val="accent1"/>
            </a:solidFill>
            <a:prstDash val="solid"/>
          </a:ln>
        </p:spPr>
      </p:pic>
      <p:sp>
        <p:nvSpPr>
          <p:cNvPr id="76" name="ZoneTexte 75"/>
          <p:cNvSpPr txBox="1"/>
          <p:nvPr/>
        </p:nvSpPr>
        <p:spPr>
          <a:xfrm>
            <a:off x="414575" y="2315781"/>
            <a:ext cx="1311959"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موريتانيا </a:t>
            </a:r>
            <a:r>
              <a:rPr lang="fr-FR" dirty="0"/>
              <a:t>6  </a:t>
            </a:r>
          </a:p>
        </p:txBody>
      </p:sp>
      <p:cxnSp>
        <p:nvCxnSpPr>
          <p:cNvPr id="77" name="Connecteur droit avec flèche 76"/>
          <p:cNvCxnSpPr>
            <a:stCxn id="76" idx="3"/>
          </p:cNvCxnSpPr>
          <p:nvPr/>
        </p:nvCxnSpPr>
        <p:spPr>
          <a:xfrm>
            <a:off x="1726534" y="2469015"/>
            <a:ext cx="1922440" cy="4667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ZoneTexte 9"/>
          <p:cNvSpPr txBox="1"/>
          <p:nvPr/>
        </p:nvSpPr>
        <p:spPr>
          <a:xfrm>
            <a:off x="421803" y="4254815"/>
            <a:ext cx="1304731"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ساحل العاج </a:t>
            </a:r>
            <a:r>
              <a:rPr lang="fr-FR" dirty="0"/>
              <a:t> 5  </a:t>
            </a:r>
          </a:p>
        </p:txBody>
      </p:sp>
      <p:sp>
        <p:nvSpPr>
          <p:cNvPr id="12" name="ZoneTexte 11"/>
          <p:cNvSpPr txBox="1"/>
          <p:nvPr/>
        </p:nvSpPr>
        <p:spPr>
          <a:xfrm>
            <a:off x="3554189" y="5275715"/>
            <a:ext cx="1106997"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الكاميرون  </a:t>
            </a:r>
            <a:r>
              <a:rPr lang="fr-FR" dirty="0"/>
              <a:t> 3</a:t>
            </a:r>
          </a:p>
        </p:txBody>
      </p:sp>
      <p:cxnSp>
        <p:nvCxnSpPr>
          <p:cNvPr id="13" name="Connecteur droit avec flèche 12"/>
          <p:cNvCxnSpPr>
            <a:stCxn id="10" idx="3"/>
          </p:cNvCxnSpPr>
          <p:nvPr/>
        </p:nvCxnSpPr>
        <p:spPr>
          <a:xfrm flipV="1">
            <a:off x="1726534" y="3847659"/>
            <a:ext cx="2335495" cy="5603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ZoneTexte 21"/>
          <p:cNvSpPr txBox="1"/>
          <p:nvPr/>
        </p:nvSpPr>
        <p:spPr>
          <a:xfrm>
            <a:off x="414575" y="4671829"/>
            <a:ext cx="1311959"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توغو </a:t>
            </a:r>
            <a:r>
              <a:rPr lang="fr-FR" dirty="0"/>
              <a:t> 4</a:t>
            </a:r>
          </a:p>
        </p:txBody>
      </p:sp>
      <p:cxnSp>
        <p:nvCxnSpPr>
          <p:cNvPr id="23" name="Connecteur droit avec flèche 22"/>
          <p:cNvCxnSpPr>
            <a:stCxn id="22" idx="3"/>
          </p:cNvCxnSpPr>
          <p:nvPr/>
        </p:nvCxnSpPr>
        <p:spPr>
          <a:xfrm flipV="1">
            <a:off x="1726534" y="3797383"/>
            <a:ext cx="2934652" cy="10276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ZoneTexte 24"/>
          <p:cNvSpPr txBox="1"/>
          <p:nvPr/>
        </p:nvSpPr>
        <p:spPr>
          <a:xfrm>
            <a:off x="414574" y="3494343"/>
            <a:ext cx="1311959"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بوركينا فاصو </a:t>
            </a:r>
            <a:r>
              <a:rPr lang="fr-FR" dirty="0"/>
              <a:t> 3  </a:t>
            </a:r>
          </a:p>
        </p:txBody>
      </p:sp>
      <p:cxnSp>
        <p:nvCxnSpPr>
          <p:cNvPr id="26" name="Connecteur droit avec flèche 25"/>
          <p:cNvCxnSpPr>
            <a:stCxn id="53" idx="3"/>
          </p:cNvCxnSpPr>
          <p:nvPr/>
        </p:nvCxnSpPr>
        <p:spPr>
          <a:xfrm>
            <a:off x="1726534" y="3290356"/>
            <a:ext cx="1533735" cy="964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ZoneTexte 27"/>
          <p:cNvSpPr txBox="1"/>
          <p:nvPr/>
        </p:nvSpPr>
        <p:spPr>
          <a:xfrm>
            <a:off x="9812024" y="3875721"/>
            <a:ext cx="1333304"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أوغندا  </a:t>
            </a:r>
            <a:r>
              <a:rPr lang="fr-FR" dirty="0"/>
              <a:t> 2</a:t>
            </a:r>
          </a:p>
        </p:txBody>
      </p:sp>
      <p:cxnSp>
        <p:nvCxnSpPr>
          <p:cNvPr id="29" name="Connecteur droit avec flèche 28"/>
          <p:cNvCxnSpPr>
            <a:stCxn id="28" idx="1"/>
          </p:cNvCxnSpPr>
          <p:nvPr/>
        </p:nvCxnSpPr>
        <p:spPr>
          <a:xfrm flipH="1">
            <a:off x="7341080" y="4028955"/>
            <a:ext cx="2470944" cy="2576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5" name="ZoneTexte 34"/>
          <p:cNvSpPr txBox="1"/>
          <p:nvPr/>
        </p:nvSpPr>
        <p:spPr>
          <a:xfrm>
            <a:off x="414575" y="2748991"/>
            <a:ext cx="1311959"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السنغال</a:t>
            </a:r>
            <a:r>
              <a:rPr lang="fr-FR" dirty="0"/>
              <a:t> 5  </a:t>
            </a:r>
          </a:p>
        </p:txBody>
      </p:sp>
      <p:cxnSp>
        <p:nvCxnSpPr>
          <p:cNvPr id="36" name="Connecteur droit avec flèche 35"/>
          <p:cNvCxnSpPr>
            <a:stCxn id="35" idx="3"/>
          </p:cNvCxnSpPr>
          <p:nvPr/>
        </p:nvCxnSpPr>
        <p:spPr>
          <a:xfrm>
            <a:off x="1726534" y="2902225"/>
            <a:ext cx="1533735" cy="3772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ZoneTexte 37"/>
          <p:cNvSpPr txBox="1"/>
          <p:nvPr/>
        </p:nvSpPr>
        <p:spPr>
          <a:xfrm>
            <a:off x="9812023" y="4340023"/>
            <a:ext cx="1333305"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كينيا  </a:t>
            </a:r>
            <a:r>
              <a:rPr lang="fr-FR" dirty="0"/>
              <a:t> 2</a:t>
            </a:r>
          </a:p>
        </p:txBody>
      </p:sp>
      <p:cxnSp>
        <p:nvCxnSpPr>
          <p:cNvPr id="39" name="Connecteur droit avec flèche 38"/>
          <p:cNvCxnSpPr>
            <a:stCxn id="38" idx="1"/>
          </p:cNvCxnSpPr>
          <p:nvPr/>
        </p:nvCxnSpPr>
        <p:spPr>
          <a:xfrm flipH="1" flipV="1">
            <a:off x="7873783" y="4309435"/>
            <a:ext cx="1938240" cy="1838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ZoneTexte 40"/>
          <p:cNvSpPr txBox="1"/>
          <p:nvPr/>
        </p:nvSpPr>
        <p:spPr>
          <a:xfrm>
            <a:off x="9805532" y="2905484"/>
            <a:ext cx="1334208"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err="1"/>
              <a:t>دجيبوتي</a:t>
            </a:r>
            <a:r>
              <a:rPr lang="ar-SA" dirty="0"/>
              <a:t> </a:t>
            </a:r>
            <a:r>
              <a:rPr lang="fr-FR" dirty="0"/>
              <a:t> 1</a:t>
            </a:r>
          </a:p>
        </p:txBody>
      </p:sp>
      <p:cxnSp>
        <p:nvCxnSpPr>
          <p:cNvPr id="42" name="Connecteur droit avec flèche 41"/>
          <p:cNvCxnSpPr/>
          <p:nvPr/>
        </p:nvCxnSpPr>
        <p:spPr>
          <a:xfrm flipH="1">
            <a:off x="8201586" y="3106397"/>
            <a:ext cx="1610437" cy="4141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ZoneTexte 45"/>
          <p:cNvSpPr txBox="1"/>
          <p:nvPr/>
        </p:nvSpPr>
        <p:spPr>
          <a:xfrm>
            <a:off x="9812023" y="3361661"/>
            <a:ext cx="1333305"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افريقيا الوسطى  1 </a:t>
            </a:r>
            <a:endParaRPr lang="fr-FR" dirty="0"/>
          </a:p>
        </p:txBody>
      </p:sp>
      <p:cxnSp>
        <p:nvCxnSpPr>
          <p:cNvPr id="47" name="Connecteur droit avec flèche 46"/>
          <p:cNvCxnSpPr>
            <a:stCxn id="46" idx="1"/>
          </p:cNvCxnSpPr>
          <p:nvPr/>
        </p:nvCxnSpPr>
        <p:spPr>
          <a:xfrm flipH="1">
            <a:off x="6426679" y="3514895"/>
            <a:ext cx="3385344" cy="2587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1" name="ZoneTexte 50"/>
          <p:cNvSpPr txBox="1"/>
          <p:nvPr/>
        </p:nvSpPr>
        <p:spPr>
          <a:xfrm>
            <a:off x="3554189" y="4867349"/>
            <a:ext cx="1106997"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نيجيريا  </a:t>
            </a:r>
            <a:r>
              <a:rPr lang="fr-FR" dirty="0"/>
              <a:t> 3</a:t>
            </a:r>
          </a:p>
        </p:txBody>
      </p:sp>
      <p:sp>
        <p:nvSpPr>
          <p:cNvPr id="54" name="ZoneTexte 53"/>
          <p:cNvSpPr txBox="1"/>
          <p:nvPr/>
        </p:nvSpPr>
        <p:spPr>
          <a:xfrm>
            <a:off x="9812024" y="2465352"/>
            <a:ext cx="1327716"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النيجر  </a:t>
            </a:r>
            <a:r>
              <a:rPr lang="fr-FR" dirty="0"/>
              <a:t> 1</a:t>
            </a:r>
          </a:p>
        </p:txBody>
      </p:sp>
      <p:cxnSp>
        <p:nvCxnSpPr>
          <p:cNvPr id="55" name="Connecteur droit avec flèche 54"/>
          <p:cNvCxnSpPr>
            <a:stCxn id="54" idx="1"/>
          </p:cNvCxnSpPr>
          <p:nvPr/>
        </p:nvCxnSpPr>
        <p:spPr>
          <a:xfrm flipH="1">
            <a:off x="5581292" y="2618586"/>
            <a:ext cx="4230732" cy="4781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7" name="ZoneTexte 56"/>
          <p:cNvSpPr txBox="1"/>
          <p:nvPr/>
        </p:nvSpPr>
        <p:spPr>
          <a:xfrm>
            <a:off x="9818515" y="6127695"/>
            <a:ext cx="1326813"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err="1"/>
              <a:t>اسواتني</a:t>
            </a:r>
            <a:r>
              <a:rPr lang="ar-SA" dirty="0"/>
              <a:t> </a:t>
            </a:r>
            <a:r>
              <a:rPr lang="fr-FR" dirty="0"/>
              <a:t>1</a:t>
            </a:r>
          </a:p>
        </p:txBody>
      </p:sp>
      <p:cxnSp>
        <p:nvCxnSpPr>
          <p:cNvPr id="58" name="Connecteur droit avec flèche 57"/>
          <p:cNvCxnSpPr>
            <a:stCxn id="57" idx="1"/>
          </p:cNvCxnSpPr>
          <p:nvPr/>
        </p:nvCxnSpPr>
        <p:spPr>
          <a:xfrm flipH="1" flipV="1">
            <a:off x="7168553" y="6268159"/>
            <a:ext cx="2649962" cy="1277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ZoneTexte 30"/>
          <p:cNvSpPr txBox="1"/>
          <p:nvPr/>
        </p:nvSpPr>
        <p:spPr>
          <a:xfrm>
            <a:off x="9818515" y="5200405"/>
            <a:ext cx="1326813"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تنزانيا   </a:t>
            </a:r>
            <a:r>
              <a:rPr lang="fr-FR" dirty="0"/>
              <a:t> 1</a:t>
            </a:r>
          </a:p>
        </p:txBody>
      </p:sp>
      <p:cxnSp>
        <p:nvCxnSpPr>
          <p:cNvPr id="33" name="Connecteur droit avec flèche 32"/>
          <p:cNvCxnSpPr>
            <a:stCxn id="31" idx="1"/>
          </p:cNvCxnSpPr>
          <p:nvPr/>
        </p:nvCxnSpPr>
        <p:spPr>
          <a:xfrm flipH="1" flipV="1">
            <a:off x="7582619" y="4933005"/>
            <a:ext cx="2235896" cy="4206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ZoneTexte 39"/>
          <p:cNvSpPr txBox="1"/>
          <p:nvPr/>
        </p:nvSpPr>
        <p:spPr>
          <a:xfrm>
            <a:off x="414577" y="3886838"/>
            <a:ext cx="1311958"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سيرا ليوني </a:t>
            </a:r>
            <a:r>
              <a:rPr lang="fr-FR" dirty="0"/>
              <a:t> 3  </a:t>
            </a:r>
          </a:p>
        </p:txBody>
      </p:sp>
      <p:cxnSp>
        <p:nvCxnSpPr>
          <p:cNvPr id="43" name="Connecteur droit avec flèche 42"/>
          <p:cNvCxnSpPr>
            <a:stCxn id="40" idx="3"/>
          </p:cNvCxnSpPr>
          <p:nvPr/>
        </p:nvCxnSpPr>
        <p:spPr>
          <a:xfrm flipV="1">
            <a:off x="1726535" y="3773220"/>
            <a:ext cx="1850717" cy="266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ZoneTexte 36"/>
          <p:cNvSpPr txBox="1"/>
          <p:nvPr/>
        </p:nvSpPr>
        <p:spPr>
          <a:xfrm>
            <a:off x="9812023" y="5703677"/>
            <a:ext cx="1333305"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مدغشقر  1</a:t>
            </a:r>
            <a:endParaRPr lang="fr-FR" dirty="0"/>
          </a:p>
        </p:txBody>
      </p:sp>
      <p:cxnSp>
        <p:nvCxnSpPr>
          <p:cNvPr id="45" name="Connecteur droit avec flèche 44"/>
          <p:cNvCxnSpPr>
            <a:stCxn id="37" idx="1"/>
          </p:cNvCxnSpPr>
          <p:nvPr/>
        </p:nvCxnSpPr>
        <p:spPr>
          <a:xfrm flipH="1">
            <a:off x="8470547" y="5856911"/>
            <a:ext cx="1341476" cy="392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ZoneTexte 3"/>
          <p:cNvSpPr txBox="1"/>
          <p:nvPr/>
        </p:nvSpPr>
        <p:spPr>
          <a:xfrm>
            <a:off x="6017653" y="3773660"/>
            <a:ext cx="819756" cy="200055"/>
          </a:xfrm>
          <a:prstGeom prst="rect">
            <a:avLst/>
          </a:prstGeom>
          <a:noFill/>
        </p:spPr>
        <p:txBody>
          <a:bodyPr wrap="square" rtlCol="0">
            <a:spAutoFit/>
          </a:bodyPr>
          <a:lstStyle/>
          <a:p>
            <a:r>
              <a:rPr lang="fr-FR" sz="700" dirty="0"/>
              <a:t>Centrafrique</a:t>
            </a:r>
          </a:p>
        </p:txBody>
      </p:sp>
      <p:sp>
        <p:nvSpPr>
          <p:cNvPr id="5" name="ZoneTexte 4"/>
          <p:cNvSpPr txBox="1"/>
          <p:nvPr/>
        </p:nvSpPr>
        <p:spPr>
          <a:xfrm>
            <a:off x="6862229" y="3767864"/>
            <a:ext cx="639992" cy="184666"/>
          </a:xfrm>
          <a:prstGeom prst="rect">
            <a:avLst/>
          </a:prstGeom>
          <a:noFill/>
        </p:spPr>
        <p:txBody>
          <a:bodyPr wrap="square" rtlCol="0">
            <a:spAutoFit/>
          </a:bodyPr>
          <a:lstStyle/>
          <a:p>
            <a:r>
              <a:rPr lang="fr-FR" sz="600" dirty="0"/>
              <a:t>Sud Soudan</a:t>
            </a:r>
          </a:p>
        </p:txBody>
      </p:sp>
      <p:sp>
        <p:nvSpPr>
          <p:cNvPr id="48" name="ZoneTexte 47"/>
          <p:cNvSpPr txBox="1"/>
          <p:nvPr/>
        </p:nvSpPr>
        <p:spPr>
          <a:xfrm>
            <a:off x="414575" y="1848876"/>
            <a:ext cx="1311959"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just">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rtl="1"/>
            <a:r>
              <a:rPr lang="ar-SA" sz="1200" dirty="0">
                <a:latin typeface="+mn-lt"/>
              </a:rPr>
              <a:t>تونس </a:t>
            </a:r>
            <a:r>
              <a:rPr lang="fr-FR" sz="1200" dirty="0">
                <a:latin typeface="+mn-lt"/>
              </a:rPr>
              <a:t> 2  </a:t>
            </a:r>
          </a:p>
        </p:txBody>
      </p:sp>
      <p:cxnSp>
        <p:nvCxnSpPr>
          <p:cNvPr id="49" name="Connecteur droit avec flèche 48"/>
          <p:cNvCxnSpPr>
            <a:stCxn id="48" idx="3"/>
          </p:cNvCxnSpPr>
          <p:nvPr/>
        </p:nvCxnSpPr>
        <p:spPr>
          <a:xfrm flipV="1">
            <a:off x="1726534" y="1964797"/>
            <a:ext cx="3699481" cy="373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3" name="ZoneTexte 52"/>
          <p:cNvSpPr txBox="1"/>
          <p:nvPr/>
        </p:nvSpPr>
        <p:spPr>
          <a:xfrm>
            <a:off x="414575" y="3137122"/>
            <a:ext cx="1311959"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غامبيا </a:t>
            </a:r>
            <a:r>
              <a:rPr lang="fr-FR" dirty="0"/>
              <a:t> 4  </a:t>
            </a:r>
          </a:p>
        </p:txBody>
      </p:sp>
      <p:cxnSp>
        <p:nvCxnSpPr>
          <p:cNvPr id="59" name="Connecteur droit avec flèche 58"/>
          <p:cNvCxnSpPr/>
          <p:nvPr/>
        </p:nvCxnSpPr>
        <p:spPr>
          <a:xfrm flipV="1">
            <a:off x="1726534" y="3520232"/>
            <a:ext cx="2597562" cy="13873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0" name="ZoneTexte 59"/>
          <p:cNvSpPr txBox="1"/>
          <p:nvPr/>
        </p:nvSpPr>
        <p:spPr>
          <a:xfrm>
            <a:off x="3554189" y="4469719"/>
            <a:ext cx="1106997"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البنين  </a:t>
            </a:r>
            <a:r>
              <a:rPr lang="fr-FR" dirty="0"/>
              <a:t> 2</a:t>
            </a:r>
          </a:p>
        </p:txBody>
      </p:sp>
      <p:cxnSp>
        <p:nvCxnSpPr>
          <p:cNvPr id="70" name="Connecteur droit avec flèche 69"/>
          <p:cNvCxnSpPr/>
          <p:nvPr/>
        </p:nvCxnSpPr>
        <p:spPr>
          <a:xfrm flipV="1">
            <a:off x="4166935" y="3847660"/>
            <a:ext cx="578419" cy="6220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5" name="Connecteur droit avec flèche 74"/>
          <p:cNvCxnSpPr/>
          <p:nvPr/>
        </p:nvCxnSpPr>
        <p:spPr>
          <a:xfrm flipV="1">
            <a:off x="4639340" y="3873687"/>
            <a:ext cx="571015" cy="11703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8" name="Connecteur droit avec flèche 77"/>
          <p:cNvCxnSpPr/>
          <p:nvPr/>
        </p:nvCxnSpPr>
        <p:spPr>
          <a:xfrm flipV="1">
            <a:off x="4664108" y="4094971"/>
            <a:ext cx="911480" cy="1312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9" name="ZoneTexte 78"/>
          <p:cNvSpPr txBox="1"/>
          <p:nvPr/>
        </p:nvSpPr>
        <p:spPr>
          <a:xfrm>
            <a:off x="9805532" y="1978449"/>
            <a:ext cx="1334208"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مالي </a:t>
            </a:r>
            <a:r>
              <a:rPr lang="fr-FR" dirty="0"/>
              <a:t> 2</a:t>
            </a:r>
          </a:p>
        </p:txBody>
      </p:sp>
      <p:sp>
        <p:nvSpPr>
          <p:cNvPr id="83" name="ZoneTexte 82"/>
          <p:cNvSpPr txBox="1"/>
          <p:nvPr/>
        </p:nvSpPr>
        <p:spPr>
          <a:xfrm>
            <a:off x="9818515" y="4803610"/>
            <a:ext cx="1326813" cy="306467"/>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rtl="1">
              <a:defRPr sz="1200" b="1">
                <a:solidFill>
                  <a:schemeClr val="bg1"/>
                </a:solidFill>
                <a:effectLst>
                  <a:outerShdw blurRad="38100" dist="38100" dir="2700000" algn="tl">
                    <a:srgbClr val="000000">
                      <a:alpha val="43137"/>
                    </a:srgbClr>
                  </a:outerShdw>
                </a:effectLst>
                <a:cs typeface="Times New Roman" panose="02020603050405020304" pitchFamily="18" charset="0"/>
              </a:defRPr>
            </a:lvl1pPr>
          </a:lstStyle>
          <a:p>
            <a:r>
              <a:rPr lang="ar-SA" dirty="0"/>
              <a:t>بورندي  </a:t>
            </a:r>
            <a:r>
              <a:rPr lang="fr-FR" dirty="0"/>
              <a:t> 1</a:t>
            </a:r>
          </a:p>
        </p:txBody>
      </p:sp>
      <p:cxnSp>
        <p:nvCxnSpPr>
          <p:cNvPr id="85" name="Connecteur droit avec flèche 84"/>
          <p:cNvCxnSpPr/>
          <p:nvPr/>
        </p:nvCxnSpPr>
        <p:spPr>
          <a:xfrm flipH="1" flipV="1">
            <a:off x="7117760" y="4643865"/>
            <a:ext cx="2687772" cy="3104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7" name="Connecteur droit avec flèche 86"/>
          <p:cNvCxnSpPr/>
          <p:nvPr/>
        </p:nvCxnSpPr>
        <p:spPr>
          <a:xfrm flipH="1">
            <a:off x="4456144" y="2120651"/>
            <a:ext cx="5349388" cy="9558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6"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cs typeface="Sakkal Majalla" panose="0200000000000000000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cs typeface="Sakkal Majalla" panose="02000000000000000000"/>
              </a:rPr>
            </a:br>
            <a:r>
              <a:rPr lang="ar-SA" sz="3000" i="1" dirty="0">
                <a:effectLst>
                  <a:outerShdw blurRad="38100" dist="38100" dir="2700000" algn="tl">
                    <a:srgbClr val="000000">
                      <a:alpha val="43137"/>
                    </a:srgbClr>
                  </a:outerShdw>
                </a:effectLst>
                <a:latin typeface="HELVETICA" panose="020B0604020202020204" pitchFamily="34" charset="0"/>
                <a:cs typeface="Sakkal Majalla" panose="02000000000000000000"/>
              </a:rPr>
              <a:t> حاضنة من أجل التنمية و التعاون جنوب-جنوب</a:t>
            </a:r>
            <a:endParaRPr lang="fr-FR" sz="3000" i="1" dirty="0">
              <a:effectLst>
                <a:outerShdw blurRad="38100" dist="38100" dir="2700000" algn="tl">
                  <a:srgbClr val="000000">
                    <a:alpha val="43137"/>
                  </a:srgbClr>
                </a:outerShdw>
              </a:effectLst>
              <a:latin typeface="HELVETICA" panose="020B0604020202020204" pitchFamily="34" charset="0"/>
              <a:cs typeface="Sakkal Majalla" panose="02000000000000000000"/>
            </a:endParaRPr>
          </a:p>
        </p:txBody>
      </p:sp>
      <p:sp>
        <p:nvSpPr>
          <p:cNvPr id="61" name="Rectangle 2"/>
          <p:cNvSpPr>
            <a:spLocks noChangeArrowheads="1"/>
          </p:cNvSpPr>
          <p:nvPr/>
        </p:nvSpPr>
        <p:spPr bwMode="auto">
          <a:xfrm>
            <a:off x="4816587" y="1236787"/>
            <a:ext cx="7235952"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نتائج الطلب الأول، الثاني و الثالث لانتقاء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Tree>
    <p:extLst>
      <p:ext uri="{BB962C8B-B14F-4D97-AF65-F5344CB8AC3E}">
        <p14:creationId xmlns:p14="http://schemas.microsoft.com/office/powerpoint/2010/main" val="501317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25</a:t>
            </a:fld>
            <a:endParaRPr lang="fr-FR" i="1" dirty="0">
              <a:solidFill>
                <a:srgbClr val="C00000"/>
              </a:solidFill>
              <a:effectLst>
                <a:outerShdw blurRad="38100" dist="38100" dir="2700000" algn="tl">
                  <a:srgbClr val="000000">
                    <a:alpha val="43137"/>
                  </a:srgbClr>
                </a:outerShdw>
              </a:effectLst>
            </a:endParaRPr>
          </a:p>
        </p:txBody>
      </p:sp>
      <p:sp>
        <p:nvSpPr>
          <p:cNvPr id="7" name="ZoneTexte 6"/>
          <p:cNvSpPr txBox="1"/>
          <p:nvPr/>
        </p:nvSpPr>
        <p:spPr>
          <a:xfrm>
            <a:off x="8455152" y="1876556"/>
            <a:ext cx="3566160" cy="400110"/>
          </a:xfrm>
          <a:prstGeom prst="rect">
            <a:avLst/>
          </a:prstGeom>
          <a:noFill/>
        </p:spPr>
        <p:txBody>
          <a:bodyPr wrap="square" rtlCol="0">
            <a:spAutoFit/>
          </a:bodyPr>
          <a:lstStyle/>
          <a:p>
            <a:pPr algn="r"/>
            <a:r>
              <a:rPr lang="ar-SA" sz="2000" b="1" dirty="0">
                <a:effectLst>
                  <a:outerShdw blurRad="38100" dist="38100" dir="2700000" algn="tl">
                    <a:srgbClr val="000000">
                      <a:alpha val="43137"/>
                    </a:srgbClr>
                  </a:outerShdw>
                </a:effectLst>
              </a:rPr>
              <a:t>حسب مجالات التدخل</a:t>
            </a:r>
            <a:endParaRPr lang="fr-FR" sz="2000" b="1" dirty="0">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2"/>
          <a:stretch>
            <a:fillRect/>
          </a:stretch>
        </p:blipFill>
        <p:spPr>
          <a:xfrm>
            <a:off x="100584" y="2317242"/>
            <a:ext cx="11782332" cy="4039108"/>
          </a:xfrm>
          <a:prstGeom prst="rect">
            <a:avLst/>
          </a:prstGeom>
          <a:ln w="19050">
            <a:solidFill>
              <a:schemeClr val="accent1"/>
            </a:solidFill>
          </a:ln>
        </p:spPr>
      </p:pic>
      <p:sp>
        <p:nvSpPr>
          <p:cNvPr id="10" name="Rectangle 2"/>
          <p:cNvSpPr>
            <a:spLocks noChangeArrowheads="1"/>
          </p:cNvSpPr>
          <p:nvPr/>
        </p:nvSpPr>
        <p:spPr bwMode="auto">
          <a:xfrm>
            <a:off x="4837176" y="1372226"/>
            <a:ext cx="7235952"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ما هي نتائج الطلب الأول، الثاني و الثالث لانتقاء المشاريع؟</a:t>
            </a:r>
            <a:r>
              <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 </a:t>
            </a:r>
          </a:p>
        </p:txBody>
      </p:sp>
    </p:spTree>
    <p:extLst>
      <p:ext uri="{BB962C8B-B14F-4D97-AF65-F5344CB8AC3E}">
        <p14:creationId xmlns:p14="http://schemas.microsoft.com/office/powerpoint/2010/main" val="79478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26</a:t>
            </a:fld>
            <a:endParaRPr lang="fr-FR" i="1" dirty="0">
              <a:solidFill>
                <a:srgbClr val="C00000"/>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10515600" y="1372226"/>
            <a:ext cx="1557528"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خاتمة</a:t>
            </a:r>
            <a:endPar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endParaRPr>
          </a:p>
        </p:txBody>
      </p:sp>
      <p:sp>
        <p:nvSpPr>
          <p:cNvPr id="7" name="Rectangle 2"/>
          <p:cNvSpPr>
            <a:spLocks noChangeArrowheads="1"/>
          </p:cNvSpPr>
          <p:nvPr/>
        </p:nvSpPr>
        <p:spPr bwMode="auto">
          <a:xfrm>
            <a:off x="188976" y="2774114"/>
            <a:ext cx="11814048" cy="320601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265113" lvl="2" indent="447675" algn="just" rtl="1" eaLnBrk="0" fontAlgn="base" hangingPunct="0">
              <a:lnSpc>
                <a:spcPct val="150000"/>
              </a:lnSpc>
              <a:spcBef>
                <a:spcPct val="0"/>
              </a:spcBef>
              <a:spcAft>
                <a:spcPct val="0"/>
              </a:spcAft>
              <a:buClr>
                <a:srgbClr val="C00000"/>
              </a:buClr>
              <a:buFont typeface="Wingdings" panose="05000000000000000000" pitchFamily="2" charset="2"/>
              <a:buChar char=""/>
            </a:pPr>
            <a:r>
              <a:rPr kumimoji="0" lang="ar-SA" altLang="fr-FR" sz="2400" b="0" i="0" u="none" strike="noStrike" cap="none" normalizeH="0" baseline="0" dirty="0">
                <a:ln>
                  <a:noFill/>
                </a:ln>
                <a:solidFill>
                  <a:srgbClr val="202124"/>
                </a:solidFill>
                <a:effectLst/>
                <a:cs typeface="Arial" panose="020B0604020202020204" pitchFamily="34" charset="0"/>
              </a:rPr>
              <a:t>الانتظام في </a:t>
            </a:r>
            <a:r>
              <a:rPr lang="ar-SA" altLang="fr-FR" sz="2400" dirty="0">
                <a:solidFill>
                  <a:srgbClr val="202124"/>
                </a:solidFill>
                <a:cs typeface="Arial" panose="020B0604020202020204" pitchFamily="34" charset="0"/>
              </a:rPr>
              <a:t>إطلاق</a:t>
            </a:r>
            <a:r>
              <a:rPr kumimoji="0" lang="ar-SA" altLang="fr-FR" sz="2400" b="0" i="0" u="none" strike="noStrike" cap="none" normalizeH="0" baseline="0" dirty="0">
                <a:ln>
                  <a:noFill/>
                </a:ln>
                <a:solidFill>
                  <a:srgbClr val="202124"/>
                </a:solidFill>
                <a:effectLst/>
                <a:cs typeface="Arial" panose="020B0604020202020204" pitchFamily="34" charset="0"/>
              </a:rPr>
              <a:t> طلبات المشاريع،</a:t>
            </a:r>
          </a:p>
          <a:p>
            <a:pPr marL="265113" lvl="2" indent="447675" algn="just" rtl="1" eaLnBrk="0" fontAlgn="base" hangingPunct="0">
              <a:lnSpc>
                <a:spcPct val="150000"/>
              </a:lnSpc>
              <a:spcBef>
                <a:spcPct val="0"/>
              </a:spcBef>
              <a:spcAft>
                <a:spcPct val="0"/>
              </a:spcAft>
              <a:buClr>
                <a:srgbClr val="C00000"/>
              </a:buClr>
              <a:buFont typeface="Wingdings" panose="05000000000000000000" pitchFamily="2" charset="2"/>
              <a:buChar char=""/>
            </a:pPr>
            <a:r>
              <a:rPr lang="ar-SA" altLang="fr-FR" sz="2400" dirty="0">
                <a:solidFill>
                  <a:srgbClr val="202124"/>
                </a:solidFill>
                <a:cs typeface="Arial" panose="020B0604020202020204" pitchFamily="34" charset="0"/>
              </a:rPr>
              <a:t>منح إدارة المشروع للشريك بروح من المساواة والتضامن والمساءلة،</a:t>
            </a:r>
          </a:p>
          <a:p>
            <a:pPr marL="265113" lvl="2" indent="447675" algn="just" rtl="1" eaLnBrk="0" fontAlgn="base" hangingPunct="0">
              <a:lnSpc>
                <a:spcPct val="150000"/>
              </a:lnSpc>
              <a:spcBef>
                <a:spcPct val="0"/>
              </a:spcBef>
              <a:spcAft>
                <a:spcPct val="0"/>
              </a:spcAft>
              <a:buClr>
                <a:srgbClr val="C00000"/>
              </a:buClr>
              <a:buFont typeface="Wingdings" panose="05000000000000000000" pitchFamily="2" charset="2"/>
              <a:buChar char=""/>
            </a:pPr>
            <a:r>
              <a:rPr lang="ar-SA" altLang="fr-FR" sz="2400" dirty="0">
                <a:solidFill>
                  <a:srgbClr val="202124"/>
                </a:solidFill>
                <a:cs typeface="Arial" panose="020B0604020202020204" pitchFamily="34" charset="0"/>
              </a:rPr>
              <a:t>لا تخضع علاقات الشراكة التي تقام بين الجماعات الترابية للتوازي مع مستويات اللامركزية،</a:t>
            </a:r>
          </a:p>
          <a:p>
            <a:pPr marL="265113" lvl="2" indent="447675" algn="just" rtl="1" eaLnBrk="0" fontAlgn="base" hangingPunct="0">
              <a:lnSpc>
                <a:spcPct val="150000"/>
              </a:lnSpc>
              <a:spcBef>
                <a:spcPct val="0"/>
              </a:spcBef>
              <a:spcAft>
                <a:spcPct val="0"/>
              </a:spcAft>
              <a:buClr>
                <a:srgbClr val="C00000"/>
              </a:buClr>
              <a:buFont typeface="Wingdings" panose="05000000000000000000" pitchFamily="2" charset="2"/>
              <a:buChar char=""/>
            </a:pPr>
            <a:r>
              <a:rPr lang="ar-SA" altLang="fr-FR" sz="2400" dirty="0">
                <a:solidFill>
                  <a:srgbClr val="202124"/>
                </a:solidFill>
                <a:cs typeface="Arial" panose="020B0604020202020204" pitchFamily="34" charset="0"/>
              </a:rPr>
              <a:t>تصرف معظم المساهمة المالية للصندوق الأفريقي والجماعة الترابية المغربية مباشرة في ميزانية الجماعة الشريكة من أجل تنفيذ المشروع</a:t>
            </a:r>
            <a:r>
              <a:rPr lang="fr-FR" altLang="fr-FR" sz="2400" dirty="0">
                <a:solidFill>
                  <a:srgbClr val="202124"/>
                </a:solidFill>
                <a:cs typeface="Arial" panose="020B0604020202020204" pitchFamily="34" charset="0"/>
              </a:rPr>
              <a:t> </a:t>
            </a:r>
          </a:p>
          <a:p>
            <a:pPr marL="265113" lvl="2" indent="447675" algn="just" rtl="1" eaLnBrk="0" fontAlgn="base" hangingPunct="0">
              <a:lnSpc>
                <a:spcPct val="150000"/>
              </a:lnSpc>
              <a:spcBef>
                <a:spcPct val="0"/>
              </a:spcBef>
              <a:spcAft>
                <a:spcPct val="0"/>
              </a:spcAft>
              <a:buClr>
                <a:srgbClr val="C00000"/>
              </a:buClr>
              <a:buFont typeface="Wingdings" panose="05000000000000000000" pitchFamily="2" charset="2"/>
              <a:buChar char=""/>
            </a:pPr>
            <a:endParaRPr kumimoji="0" lang="fr-FR" altLang="fr-FR" sz="2000" b="0" i="0" u="none" strike="noStrike" cap="none" normalizeH="0" baseline="0" dirty="0">
              <a:ln>
                <a:noFill/>
              </a:ln>
              <a:solidFill>
                <a:schemeClr val="tx1"/>
              </a:solidFill>
              <a:effectLst/>
            </a:endParaRPr>
          </a:p>
        </p:txBody>
      </p:sp>
      <p:sp>
        <p:nvSpPr>
          <p:cNvPr id="12" name="ZoneTexte 11"/>
          <p:cNvSpPr txBox="1"/>
          <p:nvPr/>
        </p:nvSpPr>
        <p:spPr>
          <a:xfrm>
            <a:off x="7512084" y="1920889"/>
            <a:ext cx="4370832" cy="461665"/>
          </a:xfrm>
          <a:prstGeom prst="rect">
            <a:avLst/>
          </a:prstGeom>
          <a:noFill/>
        </p:spPr>
        <p:txBody>
          <a:bodyPr wrap="square" rtlCol="0">
            <a:spAutoFit/>
          </a:bodyPr>
          <a:lstStyle/>
          <a:p>
            <a:pPr algn="r"/>
            <a:r>
              <a:rPr lang="ar-SA" sz="2400" dirty="0">
                <a:solidFill>
                  <a:srgbClr val="202124"/>
                </a:solidFill>
                <a:cs typeface="Arial" panose="020B0604020202020204" pitchFamily="34" charset="0"/>
              </a:rPr>
              <a:t>من خصائص ه</a:t>
            </a:r>
            <a:r>
              <a:rPr lang="ar-SA" altLang="fr-FR" sz="2400" dirty="0">
                <a:solidFill>
                  <a:srgbClr val="202124"/>
                </a:solidFill>
              </a:rPr>
              <a:t>ذ</a:t>
            </a:r>
            <a:r>
              <a:rPr lang="ar-SA" sz="2400" dirty="0">
                <a:solidFill>
                  <a:srgbClr val="202124"/>
                </a:solidFill>
                <a:cs typeface="Arial" panose="020B0604020202020204" pitchFamily="34" charset="0"/>
              </a:rPr>
              <a:t>ا الصندوق:</a:t>
            </a:r>
            <a:endParaRPr lang="fr-FR" sz="2400" dirty="0">
              <a:solidFill>
                <a:srgbClr val="202124"/>
              </a:solidFill>
              <a:cs typeface="Arial" panose="020B0604020202020204" pitchFamily="34" charset="0"/>
            </a:endParaRPr>
          </a:p>
        </p:txBody>
      </p:sp>
    </p:spTree>
    <p:extLst>
      <p:ext uri="{BB962C8B-B14F-4D97-AF65-F5344CB8AC3E}">
        <p14:creationId xmlns:p14="http://schemas.microsoft.com/office/powerpoint/2010/main" val="2628641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27</a:t>
            </a:fld>
            <a:endParaRPr lang="fr-FR" i="1" dirty="0">
              <a:solidFill>
                <a:srgbClr val="C00000"/>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10515600" y="1372226"/>
            <a:ext cx="1557528" cy="4360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rPr>
              <a:t>خاتمة</a:t>
            </a:r>
            <a:endParaRPr lang="fr-FR" altLang="fr-FR" sz="3000" b="1" dirty="0">
              <a:solidFill>
                <a:srgbClr val="C00000"/>
              </a:solidFill>
              <a:effectLst>
                <a:outerShdw blurRad="38100" dist="38100" dir="2700000" algn="tl">
                  <a:srgbClr val="000000">
                    <a:alpha val="43137"/>
                  </a:srgbClr>
                </a:outerShdw>
              </a:effectLst>
              <a:latin typeface="HELVETICA" panose="020B0604020202020204" pitchFamily="34" charset="0"/>
              <a:ea typeface="+mj-ea"/>
              <a:cs typeface="Sakkal Majalla" panose="02000000000000000000"/>
            </a:endParaRPr>
          </a:p>
        </p:txBody>
      </p:sp>
      <p:sp>
        <p:nvSpPr>
          <p:cNvPr id="3" name="Rectangle à coins arrondis 2"/>
          <p:cNvSpPr/>
          <p:nvPr/>
        </p:nvSpPr>
        <p:spPr>
          <a:xfrm>
            <a:off x="64008" y="2003525"/>
            <a:ext cx="12009120" cy="1940957"/>
          </a:xfrm>
          <a:prstGeom prst="wedgeRoundRectCallout">
            <a:avLst>
              <a:gd name="adj1" fmla="val -31493"/>
              <a:gd name="adj2" fmla="val 85585"/>
              <a:gd name="adj3" fmla="val 16667"/>
            </a:avLst>
          </a:prstGeom>
          <a:solidFill>
            <a:schemeClr val="accent1"/>
          </a:solidFill>
          <a:ln w="19050">
            <a:prstDash val="lgDashDotDot"/>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50000"/>
              </a:lnSpc>
            </a:pPr>
            <a:r>
              <a:rPr lang="fr-FR"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ar-SA"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إن قضية الصحراء ليست فقط مسؤولية ملك البلاد، وإنما هي أيضا قضية الجميع : مؤسسات الدولة والبرلمان، والمجالس المنتخبة، وكافة الفعاليات السياسية والنقابية والاقتصادية، وهيئات المجتمع المدني ، ووسائل الإعلام، وجميع المواطنين</a:t>
            </a:r>
            <a:r>
              <a:rPr lang="ar-SA" b="1" dirty="0">
                <a:solidFill>
                  <a:schemeClr val="bg1"/>
                </a:solidFill>
                <a:effectLst>
                  <a:outerShdw blurRad="38100" dist="38100" dir="2700000" algn="tl">
                    <a:srgbClr val="000000">
                      <a:alpha val="43137"/>
                    </a:srgbClr>
                  </a:outerShdw>
                </a:effectLst>
                <a:latin typeface="NotoKufiArabicRegular"/>
              </a:rPr>
              <a:t>.</a:t>
            </a:r>
            <a:r>
              <a:rPr lang="fr-FR"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fr-FR" b="1" dirty="0">
                <a:solidFill>
                  <a:schemeClr val="bg1"/>
                </a:solidFill>
                <a:effectLst>
                  <a:outerShdw blurRad="38100" dist="38100" dir="2700000" algn="tl">
                    <a:srgbClr val="000000">
                      <a:alpha val="43137"/>
                    </a:srgbClr>
                  </a:outerShdw>
                </a:effectLst>
                <a:latin typeface="NotoKufiArabicRegular"/>
              </a:rPr>
              <a:t> </a:t>
            </a:r>
            <a:endParaRPr lang="fr-FR"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64008" y="4846042"/>
            <a:ext cx="8750808" cy="307777"/>
          </a:xfrm>
          <a:prstGeom prst="rect">
            <a:avLst/>
          </a:prstGeom>
        </p:spPr>
        <p:txBody>
          <a:bodyPr wrap="square">
            <a:spAutoFit/>
          </a:bodyPr>
          <a:lstStyle/>
          <a:p>
            <a:r>
              <a:rPr lang="ar-SA" sz="14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مقتطف من الخطاب الملكي السامي  بمناسبة  افتتاح الدورة الأولى من السنة التشريعية الثالثة من الولاية التشريعية التاسعة  في 11  اكتوبر 2013</a:t>
            </a:r>
            <a:endParaRPr lang="fr-FR" sz="14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071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28</a:t>
            </a:fld>
            <a:endParaRPr lang="fr-FR" i="1" dirty="0">
              <a:solidFill>
                <a:srgbClr val="C00000"/>
              </a:solidFill>
              <a:effectLst>
                <a:outerShdw blurRad="38100" dist="38100" dir="2700000" algn="tl">
                  <a:srgbClr val="000000">
                    <a:alpha val="43137"/>
                  </a:srgbClr>
                </a:outerShdw>
              </a:effectLst>
            </a:endParaRPr>
          </a:p>
        </p:txBody>
      </p:sp>
      <p:sp>
        <p:nvSpPr>
          <p:cNvPr id="2" name="ZoneTexte 1"/>
          <p:cNvSpPr txBox="1"/>
          <p:nvPr/>
        </p:nvSpPr>
        <p:spPr>
          <a:xfrm>
            <a:off x="2255520" y="5465487"/>
            <a:ext cx="7808976" cy="624423"/>
          </a:xfrm>
          <a:prstGeom prst="snip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2800" b="1" i="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الفريق المكلف بالصندوق الافريقي يشكركم على تتبعكم لهذا العرض</a:t>
            </a:r>
            <a:endParaRPr lang="fr-FR" sz="2800" b="1" i="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8128" y="1516079"/>
            <a:ext cx="7095744" cy="3682968"/>
          </a:xfrm>
          <a:prstGeom prst="rect">
            <a:avLst/>
          </a:prstGeom>
          <a:noFill/>
          <a:ln>
            <a:noFill/>
          </a:ln>
        </p:spPr>
      </p:pic>
    </p:spTree>
    <p:extLst>
      <p:ext uri="{BB962C8B-B14F-4D97-AF65-F5344CB8AC3E}">
        <p14:creationId xmlns:p14="http://schemas.microsoft.com/office/powerpoint/2010/main" val="145438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3</a:t>
            </a:fld>
            <a:endParaRPr lang="fr-FR" i="1" dirty="0">
              <a:solidFill>
                <a:srgbClr val="C00000"/>
              </a:solidFill>
              <a:effectLst>
                <a:outerShdw blurRad="38100" dist="38100" dir="2700000" algn="tl">
                  <a:srgbClr val="000000">
                    <a:alpha val="43137"/>
                  </a:srgbClr>
                </a:outerShdw>
              </a:effectLst>
            </a:endParaRPr>
          </a:p>
        </p:txBody>
      </p:sp>
      <p:sp>
        <p:nvSpPr>
          <p:cNvPr id="3" name="ZoneTexte 2"/>
          <p:cNvSpPr txBox="1"/>
          <p:nvPr/>
        </p:nvSpPr>
        <p:spPr>
          <a:xfrm>
            <a:off x="10639332" y="1188182"/>
            <a:ext cx="1476468" cy="523220"/>
          </a:xfrm>
          <a:prstGeom prst="rect">
            <a:avLst/>
          </a:prstGeom>
          <a:noFill/>
        </p:spPr>
        <p:txBody>
          <a:bodyPr wrap="square" rtlCol="0">
            <a:spAutoFit/>
          </a:bodyPr>
          <a:lstStyle/>
          <a:p>
            <a:pPr algn="r" rtl="1"/>
            <a:r>
              <a:rPr lang="ar-SA" sz="2800" b="1" dirty="0">
                <a:solidFill>
                  <a:srgbClr val="C0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مقدمة</a:t>
            </a:r>
            <a:endParaRPr lang="fr-FR" sz="2800" b="1" dirty="0">
              <a:solidFill>
                <a:srgbClr val="C0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7" name="Rectangle 3"/>
          <p:cNvSpPr>
            <a:spLocks noChangeArrowheads="1"/>
          </p:cNvSpPr>
          <p:nvPr/>
        </p:nvSpPr>
        <p:spPr bwMode="auto">
          <a:xfrm>
            <a:off x="137160" y="1631385"/>
            <a:ext cx="11978640" cy="1025097"/>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just" rtl="1" eaLnBrk="0" fontAlgn="base" hangingPunct="0">
              <a:lnSpc>
                <a:spcPct val="150000"/>
              </a:lnSpc>
              <a:spcBef>
                <a:spcPct val="0"/>
              </a:spcBef>
              <a:spcAft>
                <a:spcPct val="0"/>
              </a:spcAft>
            </a:pP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تنفيذا</a:t>
            </a:r>
            <a:r>
              <a:rPr lang="ar-SA" sz="2400" dirty="0"/>
              <a:t> </a:t>
            </a:r>
            <a:r>
              <a:rPr lang="ar-SA" sz="2400" dirty="0">
                <a:solidFill>
                  <a:srgbClr val="202124"/>
                </a:solidFill>
                <a:latin typeface="Calibri" panose="020F0502020204030204" pitchFamily="34" charset="0"/>
                <a:cs typeface="Calibri" panose="020F0502020204030204" pitchFamily="34" charset="0"/>
              </a:rPr>
              <a:t>للتوجيهات</a:t>
            </a:r>
            <a:r>
              <a:rPr lang="ar-SA" sz="2400" dirty="0"/>
              <a:t> </a:t>
            </a:r>
            <a:r>
              <a:rPr lang="ar-SA" sz="2400" dirty="0">
                <a:solidFill>
                  <a:srgbClr val="202124"/>
                </a:solidFill>
                <a:latin typeface="Calibri" panose="020F0502020204030204" pitchFamily="34" charset="0"/>
                <a:cs typeface="Calibri" panose="020F0502020204030204" pitchFamily="34" charset="0"/>
              </a:rPr>
              <a:t>الملكية</a:t>
            </a:r>
            <a:r>
              <a:rPr lang="ar-SA" sz="2400" dirty="0"/>
              <a:t> </a:t>
            </a:r>
            <a:r>
              <a:rPr lang="ar-SA" sz="2400" dirty="0">
                <a:solidFill>
                  <a:srgbClr val="202124"/>
                </a:solidFill>
                <a:latin typeface="Calibri" panose="020F0502020204030204" pitchFamily="34" charset="0"/>
                <a:cs typeface="Calibri" panose="020F0502020204030204" pitchFamily="34" charset="0"/>
              </a:rPr>
              <a:t>السامية</a:t>
            </a:r>
            <a:r>
              <a:rPr lang="ar-SA" sz="2400" dirty="0"/>
              <a:t> </a:t>
            </a:r>
            <a:r>
              <a:rPr lang="ar-SA" sz="2400" dirty="0">
                <a:solidFill>
                  <a:srgbClr val="202124"/>
                </a:solidFill>
                <a:latin typeface="Calibri" panose="020F0502020204030204" pitchFamily="34" charset="0"/>
                <a:cs typeface="Calibri" panose="020F0502020204030204" pitchFamily="34" charset="0"/>
              </a:rPr>
              <a:t>الهادفة</a:t>
            </a:r>
            <a:r>
              <a:rPr lang="ar-SA" sz="2400" dirty="0"/>
              <a:t> </a:t>
            </a:r>
            <a:r>
              <a:rPr lang="ar-SA" sz="2400" dirty="0">
                <a:solidFill>
                  <a:srgbClr val="202124"/>
                </a:solidFill>
                <a:latin typeface="Calibri" panose="020F0502020204030204" pitchFamily="34" charset="0"/>
                <a:cs typeface="Calibri" panose="020F0502020204030204" pitchFamily="34" charset="0"/>
              </a:rPr>
              <a:t>إلى</a:t>
            </a:r>
            <a:r>
              <a:rPr lang="ar-SA" sz="2400" dirty="0"/>
              <a:t> </a:t>
            </a:r>
            <a:r>
              <a:rPr lang="ar-SA" sz="2400" dirty="0">
                <a:solidFill>
                  <a:srgbClr val="202124"/>
                </a:solidFill>
                <a:latin typeface="Calibri" panose="020F0502020204030204" pitchFamily="34" charset="0"/>
                <a:cs typeface="Calibri" panose="020F0502020204030204" pitchFamily="34" charset="0"/>
              </a:rPr>
              <a:t>ترسيخ</a:t>
            </a:r>
            <a:r>
              <a:rPr lang="ar-SA" sz="2400" dirty="0"/>
              <a:t> </a:t>
            </a:r>
            <a:r>
              <a:rPr lang="ar-SA" sz="2400" dirty="0">
                <a:solidFill>
                  <a:srgbClr val="202124"/>
                </a:solidFill>
                <a:latin typeface="Calibri" panose="020F0502020204030204" pitchFamily="34" charset="0"/>
                <a:cs typeface="Calibri" panose="020F0502020204030204" pitchFamily="34" charset="0"/>
              </a:rPr>
              <a:t>التوجه</a:t>
            </a:r>
            <a:r>
              <a:rPr lang="ar-SA" sz="2400" dirty="0"/>
              <a:t> </a:t>
            </a:r>
            <a:r>
              <a:rPr lang="ar-SA" sz="2400" dirty="0">
                <a:solidFill>
                  <a:srgbClr val="202124"/>
                </a:solidFill>
                <a:latin typeface="Calibri" panose="020F0502020204030204" pitchFamily="34" charset="0"/>
                <a:cs typeface="Calibri" panose="020F0502020204030204" pitchFamily="34" charset="0"/>
              </a:rPr>
              <a:t>الأفريقي</a:t>
            </a:r>
            <a:r>
              <a:rPr lang="ar-SA" sz="2400" dirty="0"/>
              <a:t> </a:t>
            </a:r>
            <a:r>
              <a:rPr lang="ar-SA" sz="2400" dirty="0">
                <a:solidFill>
                  <a:srgbClr val="202124"/>
                </a:solidFill>
                <a:latin typeface="Calibri" panose="020F0502020204030204" pitchFamily="34" charset="0"/>
                <a:cs typeface="Calibri" panose="020F0502020204030204" pitchFamily="34" charset="0"/>
              </a:rPr>
              <a:t>للمغرب</a:t>
            </a:r>
            <a:r>
              <a:rPr lang="ar-SA" sz="2400" dirty="0"/>
              <a:t> </a:t>
            </a:r>
            <a:r>
              <a:rPr lang="ar-SA" sz="2400" dirty="0">
                <a:solidFill>
                  <a:srgbClr val="202124"/>
                </a:solidFill>
                <a:latin typeface="Calibri" panose="020F0502020204030204" pitchFamily="34" charset="0"/>
                <a:cs typeface="Calibri" panose="020F0502020204030204" pitchFamily="34" charset="0"/>
              </a:rPr>
              <a:t>وتعزيز</a:t>
            </a:r>
            <a:r>
              <a:rPr lang="ar-SA" sz="2400" dirty="0"/>
              <a:t> </a:t>
            </a:r>
            <a:r>
              <a:rPr lang="ar-SA" sz="2400" dirty="0">
                <a:solidFill>
                  <a:srgbClr val="202124"/>
                </a:solidFill>
                <a:latin typeface="Calibri" panose="020F0502020204030204" pitchFamily="34" charset="0"/>
                <a:cs typeface="Calibri" panose="020F0502020204030204" pitchFamily="34" charset="0"/>
              </a:rPr>
              <a:t>التعاون</a:t>
            </a:r>
            <a:r>
              <a:rPr lang="ar-SA" sz="2400" dirty="0"/>
              <a:t> </a:t>
            </a:r>
            <a:r>
              <a:rPr lang="ar-SA" sz="2400" dirty="0">
                <a:solidFill>
                  <a:srgbClr val="202124"/>
                </a:solidFill>
                <a:latin typeface="Calibri" panose="020F0502020204030204" pitchFamily="34" charset="0"/>
                <a:cs typeface="Calibri" panose="020F0502020204030204" pitchFamily="34" charset="0"/>
              </a:rPr>
              <a:t>جنوب-</a:t>
            </a:r>
            <a:r>
              <a:rPr lang="ar-SA" sz="2400" dirty="0"/>
              <a:t> </a:t>
            </a:r>
            <a:r>
              <a:rPr lang="ar-SA" sz="2400" dirty="0">
                <a:solidFill>
                  <a:srgbClr val="202124"/>
                </a:solidFill>
                <a:latin typeface="Calibri" panose="020F0502020204030204" pitchFamily="34" charset="0"/>
                <a:cs typeface="Calibri" panose="020F0502020204030204" pitchFamily="34" charset="0"/>
              </a:rPr>
              <a:t>جنوب</a:t>
            </a:r>
            <a:r>
              <a:rPr lang="ar-SA" sz="2400" dirty="0"/>
              <a:t>،</a:t>
            </a:r>
            <a:r>
              <a:rPr kumimoji="0" lang="ar-SA"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 وضعت المملكة المغربية ، التي تولي أهمية خاصة للتعاون بين بلدان الجنوب ، إفريقيا في قلب أولويات سياستها الخارجية</a:t>
            </a:r>
            <a:r>
              <a:rPr kumimoji="0" lang="fr-FR" altLang="fr-FR" sz="24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a:t>
            </a:r>
            <a:r>
              <a:rPr kumimoji="0" lang="fr-FR" altLang="fr-F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
        <p:nvSpPr>
          <p:cNvPr id="2" name="ZoneTexte 1"/>
          <p:cNvSpPr txBox="1"/>
          <p:nvPr/>
        </p:nvSpPr>
        <p:spPr>
          <a:xfrm>
            <a:off x="-172243" y="7164452"/>
            <a:ext cx="9971820" cy="1845373"/>
          </a:xfrm>
          <a:prstGeom prst="rect">
            <a:avLst/>
          </a:prstGeom>
          <a:noFill/>
        </p:spPr>
        <p:txBody>
          <a:bodyPr wrap="square" rtlCol="0">
            <a:spAutoFit/>
          </a:bodyPr>
          <a:lstStyle/>
          <a:p>
            <a:endParaRPr lang="fr-FR" dirty="0"/>
          </a:p>
        </p:txBody>
      </p:sp>
      <p:sp>
        <p:nvSpPr>
          <p:cNvPr id="5" name="Rectangle 1"/>
          <p:cNvSpPr>
            <a:spLocks noChangeArrowheads="1"/>
          </p:cNvSpPr>
          <p:nvPr/>
        </p:nvSpPr>
        <p:spPr bwMode="auto">
          <a:xfrm>
            <a:off x="137160" y="2656482"/>
            <a:ext cx="11978640" cy="385234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lang="ar-SA" altLang="fr-FR" sz="2400" dirty="0">
                <a:solidFill>
                  <a:srgbClr val="202124"/>
                </a:solidFill>
                <a:latin typeface="Calibri" panose="020F0502020204030204" pitchFamily="34" charset="0"/>
                <a:cs typeface="Calibri" panose="020F0502020204030204" pitchFamily="34" charset="0"/>
              </a:rPr>
              <a:t>فكلنا نتذكر:</a:t>
            </a:r>
          </a:p>
          <a:p>
            <a:pPr marL="342900" marR="0" lvl="0" indent="-3429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lang="ar-SA" altLang="fr-FR" sz="2400" dirty="0">
                <a:solidFill>
                  <a:srgbClr val="202124"/>
                </a:solidFill>
                <a:latin typeface="Calibri" panose="020F0502020204030204" pitchFamily="34" charset="0"/>
                <a:cs typeface="Calibri" panose="020F0502020204030204" pitchFamily="34" charset="0"/>
              </a:rPr>
              <a:t> الزيارات الملكية الرسمية ل</a:t>
            </a:r>
            <a:r>
              <a:rPr lang="fr-FR" altLang="fr-FR" sz="2400" dirty="0">
                <a:solidFill>
                  <a:srgbClr val="202124"/>
                </a:solidFill>
                <a:latin typeface="Calibri" panose="020F0502020204030204" pitchFamily="34" charset="0"/>
                <a:cs typeface="Calibri" panose="020F0502020204030204" pitchFamily="34" charset="0"/>
              </a:rPr>
              <a:t>29</a:t>
            </a:r>
            <a:r>
              <a:rPr lang="ar-SA" altLang="fr-FR" sz="2400" dirty="0">
                <a:solidFill>
                  <a:srgbClr val="202124"/>
                </a:solidFill>
                <a:latin typeface="Calibri" panose="020F0502020204030204" pitchFamily="34" charset="0"/>
                <a:cs typeface="Calibri" panose="020F0502020204030204" pitchFamily="34" charset="0"/>
              </a:rPr>
              <a:t> دولة أفريقية ،</a:t>
            </a:r>
          </a:p>
          <a:p>
            <a:pPr marL="342900" marR="0" lvl="0" indent="-3429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lang="ar-SA" altLang="fr-FR" sz="2400" dirty="0">
                <a:solidFill>
                  <a:srgbClr val="202124"/>
                </a:solidFill>
                <a:latin typeface="Calibri" panose="020F0502020204030204" pitchFamily="34" charset="0"/>
                <a:cs typeface="Calibri" panose="020F0502020204030204" pitchFamily="34" charset="0"/>
              </a:rPr>
              <a:t>1000 اتفاقيات تعاون و شراكة الموقعة،</a:t>
            </a:r>
          </a:p>
          <a:p>
            <a:pPr marL="342900" marR="0" lvl="0" indent="-3429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lang="ar-SA" altLang="fr-FR" sz="2400" dirty="0">
                <a:solidFill>
                  <a:srgbClr val="202124"/>
                </a:solidFill>
                <a:latin typeface="Calibri" panose="020F0502020204030204" pitchFamily="34" charset="0"/>
                <a:cs typeface="Calibri" panose="020F0502020204030204" pitchFamily="34" charset="0"/>
              </a:rPr>
              <a:t>تسوية أوضاع ما يقرب من 50.000 مهاجر من جنوب الصحراء الكبرى منذ عام 2014 ،</a:t>
            </a:r>
          </a:p>
          <a:p>
            <a:pPr marL="342900" marR="0" lvl="0" indent="-342900" algn="just" defTabSz="914400" rtl="1" eaLnBrk="0" fontAlgn="base" latinLnBrk="0" hangingPunct="0">
              <a:lnSpc>
                <a:spcPct val="150000"/>
              </a:lnSpc>
              <a:spcBef>
                <a:spcPct val="0"/>
              </a:spcBef>
              <a:spcAft>
                <a:spcPct val="0"/>
              </a:spcAft>
              <a:buClr>
                <a:schemeClr val="accent5"/>
              </a:buClr>
              <a:buSzTx/>
              <a:buFont typeface="Wingdings" panose="05000000000000000000" pitchFamily="2" charset="2"/>
              <a:buChar char="§"/>
              <a:tabLst/>
            </a:pPr>
            <a:r>
              <a:rPr lang="ar-SA" altLang="fr-FR" sz="2400" dirty="0">
                <a:solidFill>
                  <a:srgbClr val="202124"/>
                </a:solidFill>
                <a:latin typeface="Calibri" panose="020F0502020204030204" pitchFamily="34" charset="0"/>
                <a:cs typeface="Calibri" panose="020F0502020204030204" pitchFamily="34" charset="0"/>
              </a:rPr>
              <a:t>احداث و توطين المرصد الافريقي للهجرة،</a:t>
            </a:r>
          </a:p>
          <a:p>
            <a:pPr marR="0" lvl="0" algn="just" defTabSz="914400" rtl="1" eaLnBrk="0" fontAlgn="base" latinLnBrk="0" hangingPunct="0">
              <a:lnSpc>
                <a:spcPct val="150000"/>
              </a:lnSpc>
              <a:spcBef>
                <a:spcPct val="0"/>
              </a:spcBef>
              <a:spcAft>
                <a:spcPct val="0"/>
              </a:spcAft>
              <a:buClr>
                <a:schemeClr val="accent5"/>
              </a:buClr>
              <a:buSzTx/>
              <a:tabLst/>
            </a:pPr>
            <a:r>
              <a:rPr lang="ar-SA" altLang="fr-FR" sz="2400" dirty="0">
                <a:solidFill>
                  <a:srgbClr val="202124"/>
                </a:solidFill>
                <a:latin typeface="Calibri" panose="020F0502020204030204" pitchFamily="34" charset="0"/>
                <a:cs typeface="Calibri" panose="020F0502020204030204" pitchFamily="34" charset="0"/>
              </a:rPr>
              <a:t> كل هاته الأحداث، وغيرها، ليس سوى دليل على التزام المغرب على أعلى المستويات بالعمل من أجل التضامن الافريقي والنماء المشترك</a:t>
            </a:r>
            <a:r>
              <a:rPr kumimoji="0" lang="fr-FR" altLang="fr-FR" sz="1800" b="0" i="0" u="none" strike="noStrike" cap="none" normalizeH="0" baseline="0" dirty="0">
                <a:ln>
                  <a:noFill/>
                </a:ln>
                <a:solidFill>
                  <a:srgbClr val="202124"/>
                </a:solidFill>
                <a:effectLst/>
                <a:latin typeface="inherit"/>
                <a:cs typeface="Arial" panose="020B0604020202020204" pitchFamily="34" charset="0"/>
              </a:rPr>
              <a:t>.</a:t>
            </a:r>
            <a:r>
              <a:rPr kumimoji="0" lang="fr-FR" altLang="fr-FR" sz="8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337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4</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p:nvPr/>
        </p:nvSpPr>
        <p:spPr>
          <a:xfrm>
            <a:off x="126752" y="1688283"/>
            <a:ext cx="11912848" cy="2308324"/>
          </a:xfrm>
          <a:prstGeom prst="rect">
            <a:avLst/>
          </a:prstGeom>
        </p:spPr>
        <p:txBody>
          <a:bodyPr wrap="square">
            <a:spAutoFit/>
          </a:bodyPr>
          <a:lstStyle/>
          <a:p>
            <a:pPr marL="342900" lvl="0" indent="-342900" algn="justLow" rtl="1">
              <a:lnSpc>
                <a:spcPct val="150000"/>
              </a:lnSpc>
              <a:buFont typeface="Symbol" panose="05050102010706020507" pitchFamily="18" charset="2"/>
              <a:buChar char=""/>
            </a:pP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التعاون اختصاص ذاتي للمجالس المنتخبة:</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Low" rtl="1">
              <a:lnSpc>
                <a:spcPct val="150000"/>
              </a:lnSpc>
              <a:spcAft>
                <a:spcPts val="1000"/>
              </a:spcAft>
            </a:pPr>
            <a:r>
              <a:rPr lang="ar-SA" sz="2400" dirty="0">
                <a:solidFill>
                  <a:srgbClr val="202124"/>
                </a:solidFill>
                <a:latin typeface="Calibri" panose="020F0502020204030204" pitchFamily="34" charset="0"/>
                <a:cs typeface="Calibri" panose="020F0502020204030204" pitchFamily="34" charset="0"/>
              </a:rPr>
              <a:t>جعل المشرع التعاون الدولي واحدا من الاختصاصات الذاتية للمجالس المنتخبة وأسند الصلاحية للجماعات الترابية بإبرام اتفاقيات مع فاعلين من خارج المملكة في إطار التعاون الدولي وكذا الحصول على تمويلات في نفس الإطار بعد موافقة السلطات العمومية طبقا للقوانين والأنظمة الجاري بها العمل.</a:t>
            </a:r>
            <a:endParaRPr lang="fr-FR" sz="2400" dirty="0">
              <a:solidFill>
                <a:srgbClr val="202124"/>
              </a:solidFill>
              <a:latin typeface="Calibri" panose="020F0502020204030204" pitchFamily="34" charset="0"/>
              <a:cs typeface="Calibri" panose="020F0502020204030204" pitchFamily="34" charset="0"/>
            </a:endParaRPr>
          </a:p>
        </p:txBody>
      </p:sp>
      <p:sp>
        <p:nvSpPr>
          <p:cNvPr id="3" name="Rectangle 2"/>
          <p:cNvSpPr/>
          <p:nvPr/>
        </p:nvSpPr>
        <p:spPr>
          <a:xfrm>
            <a:off x="126752" y="4173489"/>
            <a:ext cx="11840250" cy="1754326"/>
          </a:xfrm>
          <a:prstGeom prst="rect">
            <a:avLst/>
          </a:prstGeom>
        </p:spPr>
        <p:txBody>
          <a:bodyPr wrap="square">
            <a:spAutoFit/>
          </a:bodyPr>
          <a:lstStyle/>
          <a:p>
            <a:pPr marL="342900" lvl="0" indent="-342900" algn="justLow" rtl="1">
              <a:lnSpc>
                <a:spcPct val="150000"/>
              </a:lnSpc>
              <a:buFont typeface="Symbol" panose="05050102010706020507" pitchFamily="18" charset="2"/>
              <a:buChar char=""/>
            </a:pP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التعاون صلاحية من صلاحيات المجالس المنتخبة :</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Low" rtl="1">
              <a:lnSpc>
                <a:spcPct val="150000"/>
              </a:lnSpc>
              <a:spcAft>
                <a:spcPts val="1000"/>
              </a:spcAft>
            </a:pPr>
            <a:r>
              <a:rPr lang="ar-SA" sz="2400" dirty="0">
                <a:solidFill>
                  <a:srgbClr val="202124"/>
                </a:solidFill>
                <a:latin typeface="Calibri" panose="020F0502020204030204" pitchFamily="34" charset="0"/>
                <a:cs typeface="Calibri" panose="020F0502020204030204" pitchFamily="34" charset="0"/>
              </a:rPr>
              <a:t>يعتبر التعاون اللامركزي واحد من صلاحيات المجالس المنتخبة بموجب القوانين التنظيمية التي تنص على أن المجلس يتداول في:</a:t>
            </a:r>
          </a:p>
        </p:txBody>
      </p:sp>
      <p:sp>
        <p:nvSpPr>
          <p:cNvPr id="5" name="Rectangle 4"/>
          <p:cNvSpPr/>
          <p:nvPr/>
        </p:nvSpPr>
        <p:spPr>
          <a:xfrm>
            <a:off x="6853102" y="1173934"/>
            <a:ext cx="5113900" cy="600164"/>
          </a:xfrm>
          <a:prstGeom prst="rect">
            <a:avLst/>
          </a:prstGeom>
        </p:spPr>
        <p:txBody>
          <a:bodyPr wrap="none">
            <a:spAutoFit/>
          </a:bodyPr>
          <a:lstStyle/>
          <a:p>
            <a:pPr algn="justLow" rtl="1">
              <a:lnSpc>
                <a:spcPct val="150000"/>
              </a:lnSpc>
            </a:pPr>
            <a:r>
              <a:rPr lang="ar-SA" sz="2400" b="1" dirty="0">
                <a:solidFill>
                  <a:srgbClr val="C00000"/>
                </a:solidFill>
                <a:effectLst>
                  <a:outerShdw blurRad="38100" dist="38100" dir="2700000" algn="tl">
                    <a:srgbClr val="000000">
                      <a:alpha val="43137"/>
                    </a:srgbClr>
                  </a:outerShdw>
                </a:effectLst>
                <a:ea typeface="+mj-ea"/>
                <a:cs typeface="Calibri" panose="020F0502020204030204" pitchFamily="34" charset="0"/>
              </a:rPr>
              <a:t>ما</a:t>
            </a:r>
            <a:r>
              <a:rPr lang="ar-SA"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solidFill>
                  <a:srgbClr val="C00000"/>
                </a:solidFill>
                <a:effectLst>
                  <a:outerShdw blurRad="38100" dist="38100" dir="2700000" algn="tl">
                    <a:srgbClr val="000000">
                      <a:alpha val="43137"/>
                    </a:srgbClr>
                  </a:outerShdw>
                </a:effectLst>
                <a:ea typeface="+mj-ea"/>
                <a:cs typeface="Calibri" panose="020F0502020204030204" pitchFamily="34" charset="0"/>
              </a:rPr>
              <a:t>هو الاطار التشريعي للتعاون اللامركزي الدولي ؟</a:t>
            </a:r>
            <a:endParaRPr lang="fr-FR" sz="2400" b="1" dirty="0">
              <a:solidFill>
                <a:srgbClr val="C00000"/>
              </a:solidFill>
              <a:effectLst>
                <a:outerShdw blurRad="38100" dist="38100" dir="2700000" algn="tl">
                  <a:srgbClr val="000000">
                    <a:alpha val="43137"/>
                  </a:srgbClr>
                </a:outerShdw>
              </a:effectLst>
              <a:ea typeface="+mj-ea"/>
              <a:cs typeface="Calibri" panose="020F0502020204030204" pitchFamily="34" charset="0"/>
            </a:endParaRPr>
          </a:p>
        </p:txBody>
      </p:sp>
    </p:spTree>
    <p:extLst>
      <p:ext uri="{BB962C8B-B14F-4D97-AF65-F5344CB8AC3E}">
        <p14:creationId xmlns:p14="http://schemas.microsoft.com/office/powerpoint/2010/main" val="103179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5</a:t>
            </a:fld>
            <a:endParaRPr lang="fr-FR" i="1" dirty="0">
              <a:solidFill>
                <a:srgbClr val="C00000"/>
              </a:solidFill>
              <a:effectLst>
                <a:outerShdw blurRad="38100" dist="38100" dir="2700000" algn="tl">
                  <a:srgbClr val="000000">
                    <a:alpha val="43137"/>
                  </a:srgbClr>
                </a:outerShdw>
              </a:effectLst>
            </a:endParaRPr>
          </a:p>
        </p:txBody>
      </p:sp>
      <p:sp>
        <p:nvSpPr>
          <p:cNvPr id="2" name="ZoneTexte 1"/>
          <p:cNvSpPr txBox="1"/>
          <p:nvPr/>
        </p:nvSpPr>
        <p:spPr>
          <a:xfrm>
            <a:off x="129540" y="3163824"/>
            <a:ext cx="11932920" cy="1846659"/>
          </a:xfrm>
          <a:prstGeom prst="rect">
            <a:avLst/>
          </a:prstGeom>
          <a:noFill/>
        </p:spPr>
        <p:txBody>
          <a:bodyPr wrap="square" rtlCol="0">
            <a:spAutoFit/>
          </a:bodyPr>
          <a:lstStyle/>
          <a:p>
            <a:pPr marL="342900" lvl="0" indent="-342900" algn="just" rtl="1">
              <a:buFont typeface="Arial" panose="020B0604020202020204" pitchFamily="34" charset="0"/>
              <a:buChar char="•"/>
            </a:pP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التعاون  اللامركزي واحد من صلاحيات الرئيس-ة-: </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50000"/>
              </a:lnSpc>
            </a:pPr>
            <a:r>
              <a:rPr lang="ar-SA" sz="2400" dirty="0">
                <a:solidFill>
                  <a:srgbClr val="202124"/>
                </a:solidFill>
                <a:latin typeface="Calibri" panose="020F0502020204030204" pitchFamily="34" charset="0"/>
                <a:cs typeface="Calibri" panose="020F0502020204030204" pitchFamily="34" charset="0"/>
              </a:rPr>
              <a:t>أسند المشرع للرئيس-ة-، اتخاذ التدابير اللازمة لتنفيذ مداولات المجلس ومقرراته ومن بينها صلاحياته في أن يبرم اتفاقيات التعاون والشراكة والتوأمة طبقا لمقتضيات القوانين التنظيمية .</a:t>
            </a:r>
            <a:endParaRPr lang="fr-FR" sz="2400" dirty="0">
              <a:solidFill>
                <a:srgbClr val="202124"/>
              </a:solidFill>
              <a:latin typeface="Calibri" panose="020F0502020204030204" pitchFamily="34" charset="0"/>
              <a:cs typeface="Calibri" panose="020F0502020204030204" pitchFamily="34" charset="0"/>
            </a:endParaRPr>
          </a:p>
          <a:p>
            <a:pPr algn="just" rtl="1"/>
            <a:endParaRPr lang="fr-FR" dirty="0"/>
          </a:p>
        </p:txBody>
      </p:sp>
      <p:sp>
        <p:nvSpPr>
          <p:cNvPr id="3" name="Rectangle 2"/>
          <p:cNvSpPr/>
          <p:nvPr/>
        </p:nvSpPr>
        <p:spPr>
          <a:xfrm>
            <a:off x="129540" y="1664203"/>
            <a:ext cx="11753376" cy="959237"/>
          </a:xfrm>
          <a:prstGeom prst="rect">
            <a:avLst/>
          </a:prstGeom>
        </p:spPr>
        <p:txBody>
          <a:bodyPr wrap="square">
            <a:spAutoFit/>
          </a:bodyPr>
          <a:lstStyle/>
          <a:p>
            <a:pPr marL="285750" indent="-285750" algn="justLow" rtl="1">
              <a:spcAft>
                <a:spcPts val="1000"/>
              </a:spcAft>
              <a:buFont typeface="Wingdings" panose="05000000000000000000" pitchFamily="2" charset="2"/>
              <a:buChar char="ü"/>
            </a:pPr>
            <a:r>
              <a:rPr lang="ar-SA" sz="2400" dirty="0">
                <a:solidFill>
                  <a:srgbClr val="202124"/>
                </a:solidFill>
                <a:latin typeface="Calibri" panose="020F0502020204030204" pitchFamily="34" charset="0"/>
                <a:cs typeface="Calibri" panose="020F0502020204030204" pitchFamily="34" charset="0"/>
              </a:rPr>
              <a:t>مشاريع اتفاقيات التوأمة والتعاون اللامركزي مع جماعات ترابية وطنية أو أجنبية ؛</a:t>
            </a:r>
            <a:endParaRPr lang="fr-FR" sz="2400" dirty="0">
              <a:solidFill>
                <a:srgbClr val="202124"/>
              </a:solidFill>
              <a:latin typeface="Calibri" panose="020F0502020204030204" pitchFamily="34" charset="0"/>
              <a:cs typeface="Calibri" panose="020F0502020204030204" pitchFamily="34" charset="0"/>
            </a:endParaRPr>
          </a:p>
          <a:p>
            <a:pPr marL="285750" indent="-285750" algn="justLow" rtl="1">
              <a:spcAft>
                <a:spcPts val="1000"/>
              </a:spcAft>
              <a:buFont typeface="Wingdings" panose="05000000000000000000" pitchFamily="2" charset="2"/>
              <a:buChar char="ü"/>
            </a:pPr>
            <a:r>
              <a:rPr lang="ar-SA" sz="2400" dirty="0">
                <a:solidFill>
                  <a:srgbClr val="202124"/>
                </a:solidFill>
                <a:latin typeface="Calibri" panose="020F0502020204030204" pitchFamily="34" charset="0"/>
                <a:cs typeface="Calibri" panose="020F0502020204030204" pitchFamily="34" charset="0"/>
              </a:rPr>
              <a:t>الانخراط</a:t>
            </a:r>
            <a:r>
              <a:rPr lang="ar-SA"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والمشاركة</a:t>
            </a:r>
            <a:r>
              <a:rPr lang="ar-SA"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في</a:t>
            </a:r>
            <a:r>
              <a:rPr lang="ar-SA"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أنشطة</a:t>
            </a:r>
            <a:r>
              <a:rPr lang="ar-SA"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المنظمات</a:t>
            </a:r>
            <a:r>
              <a:rPr lang="ar-SA"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المهتمة</a:t>
            </a:r>
            <a:r>
              <a:rPr lang="ar-SA"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بالشؤون</a:t>
            </a:r>
            <a:r>
              <a:rPr lang="ar-SA"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المحلية</a:t>
            </a:r>
            <a:r>
              <a:rPr lang="ar-SA" dirty="0">
                <a:solidFill>
                  <a:srgbClr val="202124"/>
                </a:solidFill>
                <a:latin typeface="Calibri" panose="020F0502020204030204" pitchFamily="34" charset="0"/>
                <a:cs typeface="Calibri" panose="020F0502020204030204" pitchFamily="34" charset="0"/>
              </a:rPr>
              <a:t>. </a:t>
            </a:r>
            <a:endParaRPr lang="fr-FR" dirty="0">
              <a:solidFill>
                <a:srgbClr val="2021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734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6</a:t>
            </a:fld>
            <a:endParaRPr lang="fr-FR" i="1" dirty="0">
              <a:solidFill>
                <a:srgbClr val="C00000"/>
              </a:solidFill>
              <a:effectLst>
                <a:outerShdw blurRad="38100" dist="38100" dir="2700000" algn="tl">
                  <a:srgbClr val="000000">
                    <a:alpha val="43137"/>
                  </a:srgbClr>
                </a:outerShdw>
              </a:effectLst>
            </a:endParaRPr>
          </a:p>
        </p:txBody>
      </p:sp>
      <p:sp>
        <p:nvSpPr>
          <p:cNvPr id="2" name="ZoneTexte 1"/>
          <p:cNvSpPr txBox="1"/>
          <p:nvPr/>
        </p:nvSpPr>
        <p:spPr>
          <a:xfrm>
            <a:off x="131064" y="1139689"/>
            <a:ext cx="11951208" cy="2862322"/>
          </a:xfrm>
          <a:prstGeom prst="rect">
            <a:avLst/>
          </a:prstGeom>
          <a:noFill/>
        </p:spPr>
        <p:txBody>
          <a:bodyPr wrap="square" rtlCol="0">
            <a:spAutoFit/>
          </a:bodyPr>
          <a:lstStyle/>
          <a:p>
            <a:pPr algn="just" rtl="1">
              <a:lnSpc>
                <a:spcPct val="150000"/>
              </a:lnSpc>
            </a:pPr>
            <a:r>
              <a:rPr lang="ar-SA" sz="2400" b="1" dirty="0">
                <a:solidFill>
                  <a:srgbClr val="C00000"/>
                </a:solidFill>
                <a:effectLst>
                  <a:outerShdw blurRad="38100" dist="38100" dir="2700000" algn="tl">
                    <a:srgbClr val="000000">
                      <a:alpha val="43137"/>
                    </a:srgbClr>
                  </a:outerShdw>
                </a:effectLst>
                <a:ea typeface="+mj-ea"/>
                <a:cs typeface="Calibri" panose="020F0502020204030204" pitchFamily="34" charset="0"/>
              </a:rPr>
              <a:t>تعريف و أشكال التعاون</a:t>
            </a:r>
            <a:r>
              <a:rPr lang="ar-SA" sz="2400" b="1" dirty="0"/>
              <a:t> </a:t>
            </a:r>
            <a:r>
              <a:rPr lang="ar-SA" sz="2400" b="1" dirty="0">
                <a:solidFill>
                  <a:srgbClr val="C00000"/>
                </a:solidFill>
                <a:effectLst>
                  <a:outerShdw blurRad="38100" dist="38100" dir="2700000" algn="tl">
                    <a:srgbClr val="000000">
                      <a:alpha val="43137"/>
                    </a:srgbClr>
                  </a:outerShdw>
                </a:effectLst>
                <a:ea typeface="+mj-ea"/>
                <a:cs typeface="Calibri" panose="020F0502020204030204" pitchFamily="34" charset="0"/>
              </a:rPr>
              <a:t>اللامركزي</a:t>
            </a:r>
            <a:r>
              <a:rPr lang="ar-SA" sz="2400" b="1" dirty="0"/>
              <a:t> </a:t>
            </a:r>
            <a:r>
              <a:rPr lang="ar-SA" sz="2400" b="1" dirty="0">
                <a:solidFill>
                  <a:srgbClr val="C00000"/>
                </a:solidFill>
                <a:effectLst>
                  <a:outerShdw blurRad="38100" dist="38100" dir="2700000" algn="tl">
                    <a:srgbClr val="000000">
                      <a:alpha val="43137"/>
                    </a:srgbClr>
                  </a:outerShdw>
                </a:effectLst>
                <a:ea typeface="+mj-ea"/>
                <a:cs typeface="Calibri" panose="020F0502020204030204" pitchFamily="34" charset="0"/>
              </a:rPr>
              <a:t>الدولي</a:t>
            </a:r>
          </a:p>
          <a:p>
            <a:pPr algn="just" rtl="1">
              <a:lnSpc>
                <a:spcPct val="150000"/>
              </a:lnSpc>
            </a:pP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التعريف:</a:t>
            </a:r>
            <a:r>
              <a:rPr lang="ar-SA" sz="2400" b="1" dirty="0"/>
              <a:t> </a:t>
            </a:r>
          </a:p>
          <a:p>
            <a:pPr algn="just" rtl="1">
              <a:lnSpc>
                <a:spcPct val="150000"/>
              </a:lnSpc>
            </a:pPr>
            <a:r>
              <a:rPr lang="ar-SA" sz="2400" dirty="0">
                <a:solidFill>
                  <a:srgbClr val="202124"/>
                </a:solidFill>
                <a:latin typeface="Calibri" panose="020F0502020204030204" pitchFamily="34" charset="0"/>
                <a:cs typeface="Calibri" panose="020F0502020204030204" pitchFamily="34" charset="0"/>
              </a:rPr>
              <a:t>التعاون اللامركزي الدولي هو مجموع العلاقات والانشطة التي تقوم بها أو تبرمها الجماعات الترابية المغربية مع جماعات ترابية أجنبية ، أو مع منظمات اجنبية تكون الغاية منها تبادل ونقل التجارب ، تحقيق التكامل الاقتصادي والاجتماعي والثقافي، ارساء آليات الدعم التقني ، وتطوير الحوار الثقافي بين المجتمعات.   </a:t>
            </a:r>
            <a:endParaRPr lang="fr-FR" dirty="0"/>
          </a:p>
        </p:txBody>
      </p:sp>
      <p:sp>
        <p:nvSpPr>
          <p:cNvPr id="3" name="Rectangle 2"/>
          <p:cNvSpPr/>
          <p:nvPr/>
        </p:nvSpPr>
        <p:spPr>
          <a:xfrm>
            <a:off x="120396" y="4395023"/>
            <a:ext cx="11951208" cy="1754326"/>
          </a:xfrm>
          <a:prstGeom prst="rect">
            <a:avLst/>
          </a:prstGeom>
          <a:noFill/>
        </p:spPr>
        <p:txBody>
          <a:bodyPr wrap="square">
            <a:spAutoFit/>
          </a:bodyPr>
          <a:lstStyle/>
          <a:p>
            <a:pPr marL="1714500" lvl="3" indent="-342900" algn="justLow" rtl="1">
              <a:lnSpc>
                <a:spcPct val="150000"/>
              </a:lnSpc>
              <a:buFont typeface="Symbol" panose="05050102010706020507" pitchFamily="18" charset="2"/>
              <a:buChar char=""/>
            </a:pPr>
            <a:r>
              <a:rPr lang="ar-SA" sz="24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التوأمة</a:t>
            </a:r>
            <a:r>
              <a:rPr lang="fr-FR" b="1" dirty="0">
                <a:solidFill>
                  <a:srgbClr val="00B050"/>
                </a:solidFill>
                <a:effectLst>
                  <a:outerShdw blurRad="38100" dist="38100" dir="2700000" algn="tl">
                    <a:srgbClr val="000000">
                      <a:alpha val="43137"/>
                    </a:srgbClr>
                  </a:outerShdw>
                </a:effectLst>
                <a:latin typeface="Sakkal Majalla" panose="02000000000000000000" pitchFamily="2" charset="-78"/>
                <a:ea typeface="Times New Roman" panose="02020603050405020304" pitchFamily="18" charset="0"/>
                <a:cs typeface="Arabic Typesetting"/>
              </a:rPr>
              <a:t> : </a:t>
            </a:r>
            <a:r>
              <a:rPr lang="fr-FR" b="1" dirty="0">
                <a:solidFill>
                  <a:schemeClr val="accent5"/>
                </a:solidFill>
                <a:effectLst>
                  <a:outerShdw blurRad="38100" dist="38100" dir="2700000" algn="tl">
                    <a:srgbClr val="000000">
                      <a:alpha val="43137"/>
                    </a:srgbClr>
                  </a:outerShdw>
                </a:effectLst>
                <a:latin typeface="Sakkal Majalla" panose="02000000000000000000" pitchFamily="2" charset="-78"/>
                <a:ea typeface="Times New Roman" panose="02020603050405020304" pitchFamily="18" charset="0"/>
                <a:cs typeface="Arabic Typesetting"/>
              </a:rPr>
              <a:t>    </a:t>
            </a:r>
          </a:p>
          <a:p>
            <a:pPr algn="just" rtl="1">
              <a:lnSpc>
                <a:spcPct val="150000"/>
              </a:lnSpc>
            </a:pPr>
            <a:r>
              <a:rPr lang="ar-SA" sz="2400" dirty="0">
                <a:solidFill>
                  <a:srgbClr val="202124"/>
                </a:solidFill>
                <a:latin typeface="Calibri" panose="020F0502020204030204" pitchFamily="34" charset="0"/>
                <a:cs typeface="Calibri" panose="020F0502020204030204" pitchFamily="34" charset="0"/>
              </a:rPr>
              <a:t>هي أداة رائدة في استثمار مشترك بين جماعتين ترابيتين قصد تحقيق التنمية، وتوطيد أواصر التعاون بينهما ، وذلك بناء على اسس اما تاريخية ، أو ثقافية، أو اقتصادية، أو اجتماعية ، أو طبيعية وجغرافية.</a:t>
            </a:r>
          </a:p>
        </p:txBody>
      </p:sp>
      <p:sp>
        <p:nvSpPr>
          <p:cNvPr id="5" name="Rectangle 4"/>
          <p:cNvSpPr/>
          <p:nvPr/>
        </p:nvSpPr>
        <p:spPr>
          <a:xfrm>
            <a:off x="8641907" y="3893486"/>
            <a:ext cx="3440365" cy="589072"/>
          </a:xfrm>
          <a:prstGeom prst="rect">
            <a:avLst/>
          </a:prstGeom>
        </p:spPr>
        <p:txBody>
          <a:bodyPr wrap="none">
            <a:spAutoFit/>
          </a:bodyPr>
          <a:lstStyle/>
          <a:p>
            <a:pPr algn="just" rtl="1">
              <a:lnSpc>
                <a:spcPct val="150000"/>
              </a:lnSpc>
            </a:pPr>
            <a:r>
              <a:rPr lang="ar-SA" sz="2400" b="1" dirty="0">
                <a:solidFill>
                  <a:srgbClr val="C00000"/>
                </a:solidFill>
                <a:effectLst>
                  <a:outerShdw blurRad="38100" dist="38100" dir="2700000" algn="tl">
                    <a:srgbClr val="000000">
                      <a:alpha val="43137"/>
                    </a:srgbClr>
                  </a:outerShdw>
                </a:effectLst>
                <a:ea typeface="+mj-ea"/>
                <a:cs typeface="Calibri" panose="020F0502020204030204" pitchFamily="34" charset="0"/>
              </a:rPr>
              <a:t> </a:t>
            </a:r>
            <a:r>
              <a:rPr lang="ar-SA"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أشكال التعاون اللامركزي الدولي</a:t>
            </a:r>
            <a:endParaRPr lang="fr-FR" sz="2400" b="1" dirty="0">
              <a:solidFill>
                <a:schemeClr val="accent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3959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7</a:t>
            </a:fld>
            <a:endParaRPr lang="fr-FR" i="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210311" y="1642679"/>
            <a:ext cx="11747695" cy="3139321"/>
          </a:xfrm>
          <a:prstGeom prst="rect">
            <a:avLst/>
          </a:prstGeom>
        </p:spPr>
        <p:txBody>
          <a:bodyPr wrap="square">
            <a:spAutoFit/>
          </a:bodyPr>
          <a:lstStyle/>
          <a:p>
            <a:pPr marL="1714500" lvl="3" indent="-342900" algn="justLow" rtl="1">
              <a:lnSpc>
                <a:spcPct val="150000"/>
              </a:lnSpc>
              <a:buFont typeface="Symbol" panose="05050102010706020507" pitchFamily="18" charset="2"/>
              <a:buChar char=""/>
            </a:pPr>
            <a:r>
              <a:rPr lang="ar-SA" sz="24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اتفاقيات التعاون:</a:t>
            </a:r>
            <a:endParaRPr lang="fr-FR" sz="24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50000"/>
              </a:lnSpc>
            </a:pPr>
            <a:r>
              <a:rPr lang="ar-SA" sz="2400" dirty="0">
                <a:solidFill>
                  <a:srgbClr val="202124"/>
                </a:solidFill>
                <a:latin typeface="Calibri" panose="020F0502020204030204" pitchFamily="34" charset="0"/>
                <a:cs typeface="Calibri" panose="020F0502020204030204" pitchFamily="34" charset="0"/>
              </a:rPr>
              <a:t>يمكن</a:t>
            </a:r>
            <a:r>
              <a:rPr lang="ar-MA" sz="2400" dirty="0">
                <a:solidFill>
                  <a:srgbClr val="202124"/>
                </a:solidFill>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للجماعات الترابية ابرام اتفاقيات في إطار التعاون اللامركزي الدولي  قصد انجاز مشاريع اقتصادية أو اجتماعية أو ثقافية تدخل ضمن اختصاصاتها و ذات فائدة أو اهتمام مشترك بين جماعتين ترابيتين أو اكثر. </a:t>
            </a:r>
          </a:p>
          <a:p>
            <a:pPr algn="just" rtl="1">
              <a:lnSpc>
                <a:spcPct val="150000"/>
              </a:lnSpc>
            </a:pPr>
            <a:r>
              <a:rPr lang="ar-SA" sz="2400" dirty="0">
                <a:solidFill>
                  <a:srgbClr val="202124"/>
                </a:solidFill>
                <a:latin typeface="Calibri" panose="020F0502020204030204" pitchFamily="34" charset="0"/>
                <a:cs typeface="Calibri" panose="020F0502020204030204" pitchFamily="34" charset="0"/>
              </a:rPr>
              <a:t>وتعتبر اتفاقيات التعاون هي الشكل العملي لتجسيد تلاقي ارادة جماعتين ترابيتين أو اكثر حول برنامج مشترك او مشروع يدخل في اختصاصاتهما،  وعادة ما تكون اتفاقيات التعاون نابعة اما من مفاوضات مشتركة أو بناء على طلب مشاريع.</a:t>
            </a:r>
            <a:endParaRPr lang="fr-FR" sz="2400" dirty="0">
              <a:solidFill>
                <a:srgbClr val="202124"/>
              </a:solidFill>
              <a:latin typeface="Calibri" panose="020F0502020204030204" pitchFamily="34" charset="0"/>
              <a:cs typeface="Calibri" panose="020F0502020204030204" pitchFamily="34" charset="0"/>
            </a:endParaRPr>
          </a:p>
          <a:p>
            <a:pPr algn="just" rtl="1"/>
            <a:endParaRPr lang="fr-FR" dirty="0"/>
          </a:p>
        </p:txBody>
      </p:sp>
    </p:spTree>
    <p:extLst>
      <p:ext uri="{BB962C8B-B14F-4D97-AF65-F5344CB8AC3E}">
        <p14:creationId xmlns:p14="http://schemas.microsoft.com/office/powerpoint/2010/main" val="225732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8</a:t>
            </a:fld>
            <a:endParaRPr lang="fr-FR" i="1" dirty="0">
              <a:solidFill>
                <a:srgbClr val="C00000"/>
              </a:solidFill>
              <a:effectLst>
                <a:outerShdw blurRad="38100" dist="38100" dir="2700000" algn="tl">
                  <a:srgbClr val="000000">
                    <a:alpha val="43137"/>
                  </a:srgbClr>
                </a:outerShdw>
              </a:effectLst>
            </a:endParaRPr>
          </a:p>
        </p:txBody>
      </p:sp>
      <p:sp>
        <p:nvSpPr>
          <p:cNvPr id="2" name="Rectangle 1"/>
          <p:cNvSpPr/>
          <p:nvPr/>
        </p:nvSpPr>
        <p:spPr>
          <a:xfrm>
            <a:off x="127313" y="1789233"/>
            <a:ext cx="11937374" cy="2862322"/>
          </a:xfrm>
          <a:prstGeom prst="rect">
            <a:avLst/>
          </a:prstGeom>
        </p:spPr>
        <p:txBody>
          <a:bodyPr wrap="square">
            <a:spAutoFit/>
          </a:bodyPr>
          <a:lstStyle/>
          <a:p>
            <a:pPr marL="1714500" lvl="3" indent="-342900" algn="justLow" rtl="1">
              <a:lnSpc>
                <a:spcPct val="150000"/>
              </a:lnSpc>
              <a:buFont typeface="Symbol" panose="05050102010706020507" pitchFamily="18" charset="2"/>
              <a:buChar char=""/>
            </a:pPr>
            <a:r>
              <a:rPr lang="ar-SA" sz="24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الانخراط في المنظمات الدولية المهتمة بالشؤون الترابية والمشاركة في أنشطتها: </a:t>
            </a:r>
          </a:p>
          <a:p>
            <a:pPr algn="just" rtl="1">
              <a:lnSpc>
                <a:spcPct val="150000"/>
              </a:lnSpc>
            </a:pPr>
            <a:r>
              <a:rPr lang="ar-SA" sz="2400" dirty="0">
                <a:solidFill>
                  <a:srgbClr val="202124"/>
                </a:solidFill>
                <a:latin typeface="Calibri" panose="020F0502020204030204" pitchFamily="34" charset="0"/>
                <a:cs typeface="Calibri" panose="020F0502020204030204" pitchFamily="34" charset="0"/>
              </a:rPr>
              <a:t>شكلت نهاية الثمانينات من القرن الماضي ، فورة في تأسيس العديد من المنظمات الهادفة لتعزيز اللامركزية والتنمية الترابية. ويعتبر الانخراط في هاته المنظمات جد ايجابي، حيث تمنح هاته المنظمات اطار للاشتغال المشترك ، وكذا القيام بمهام الديبلوماسية الموازية ، و تمكين الجماعات الترابية من البحث عن الموارد والدعم التقني ، كما تسمح بتطوير الخبرات و آليات الشراكة.</a:t>
            </a:r>
            <a:endParaRPr lang="fr-FR" sz="2400" dirty="0">
              <a:solidFill>
                <a:srgbClr val="2021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237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064" y="91978"/>
            <a:ext cx="8645534" cy="840710"/>
          </a:xfrm>
        </p:spPr>
        <p:txBody>
          <a:bodyPr>
            <a:noAutofit/>
          </a:bodyPr>
          <a:lstStyle/>
          <a:p>
            <a:pPr>
              <a:lnSpc>
                <a:spcPct val="100000"/>
              </a:lnSpc>
            </a:pPr>
            <a:r>
              <a:rPr lang="ar-SA" sz="3000" i="1" dirty="0">
                <a:effectLst>
                  <a:outerShdw blurRad="38100" dist="38100" dir="2700000" algn="tl">
                    <a:srgbClr val="000000">
                      <a:alpha val="43137"/>
                    </a:srgbClr>
                  </a:outerShdw>
                </a:effectLst>
                <a:latin typeface="HELVETICA" panose="020B0604020202020204" pitchFamily="34" charset="0"/>
              </a:rPr>
              <a:t>الصندوق الافريقي لدعم التعاون اللامركزي الدولي للجماعات الترابية:</a:t>
            </a:r>
            <a:br>
              <a:rPr lang="ar-SA" sz="3000" i="1" dirty="0">
                <a:effectLst>
                  <a:outerShdw blurRad="38100" dist="38100" dir="2700000" algn="tl">
                    <a:srgbClr val="000000">
                      <a:alpha val="43137"/>
                    </a:srgbClr>
                  </a:outerShdw>
                </a:effectLst>
                <a:latin typeface="HELVETICA" panose="020B0604020202020204" pitchFamily="34" charset="0"/>
              </a:rPr>
            </a:br>
            <a:r>
              <a:rPr lang="ar-SA" sz="3000" i="1" dirty="0">
                <a:effectLst>
                  <a:outerShdw blurRad="38100" dist="38100" dir="2700000" algn="tl">
                    <a:srgbClr val="000000">
                      <a:alpha val="43137"/>
                    </a:srgbClr>
                  </a:outerShdw>
                </a:effectLst>
                <a:latin typeface="HELVETICA" panose="020B0604020202020204" pitchFamily="34" charset="0"/>
              </a:rPr>
              <a:t> حاضنة من أجل التنمية و التعاون جنوب-جنوب</a:t>
            </a:r>
            <a:endParaRPr lang="fr-FR" sz="3000" dirty="0"/>
          </a:p>
        </p:txBody>
      </p:sp>
      <p:sp>
        <p:nvSpPr>
          <p:cNvPr id="8" name="Espace réservé du numéro de diapositive 7"/>
          <p:cNvSpPr>
            <a:spLocks noGrp="1"/>
          </p:cNvSpPr>
          <p:nvPr>
            <p:ph type="sldNum" sz="quarter" idx="12"/>
          </p:nvPr>
        </p:nvSpPr>
        <p:spPr/>
        <p:txBody>
          <a:bodyPr/>
          <a:lstStyle/>
          <a:p>
            <a:fld id="{E1AE18D2-E68B-4344-AD02-42891D6D08EE}" type="slidenum">
              <a:rPr lang="fr-FR" i="1">
                <a:solidFill>
                  <a:srgbClr val="C00000"/>
                </a:solidFill>
                <a:effectLst>
                  <a:outerShdw blurRad="38100" dist="38100" dir="2700000" algn="tl">
                    <a:srgbClr val="000000">
                      <a:alpha val="43137"/>
                    </a:srgbClr>
                  </a:outerShdw>
                </a:effectLst>
              </a:rPr>
              <a:pPr/>
              <a:t>9</a:t>
            </a:fld>
            <a:endParaRPr lang="fr-FR" i="1" dirty="0">
              <a:solidFill>
                <a:srgbClr val="C00000"/>
              </a:solidFill>
              <a:effectLst>
                <a:outerShdw blurRad="38100" dist="38100" dir="2700000" algn="tl">
                  <a:srgbClr val="000000">
                    <a:alpha val="43137"/>
                  </a:srgbClr>
                </a:outerShdw>
              </a:effectLst>
            </a:endParaRPr>
          </a:p>
        </p:txBody>
      </p:sp>
      <p:sp>
        <p:nvSpPr>
          <p:cNvPr id="2" name="ZoneTexte 1"/>
          <p:cNvSpPr txBox="1"/>
          <p:nvPr/>
        </p:nvSpPr>
        <p:spPr>
          <a:xfrm>
            <a:off x="109728" y="1312717"/>
            <a:ext cx="12082272" cy="830997"/>
          </a:xfrm>
          <a:prstGeom prst="rect">
            <a:avLst/>
          </a:prstGeom>
          <a:noFill/>
        </p:spPr>
        <p:txBody>
          <a:bodyPr wrap="square" rtlCol="0">
            <a:spAutoFit/>
          </a:bodyPr>
          <a:lstStyle/>
          <a:p>
            <a:pPr algn="just" rtl="1"/>
            <a:r>
              <a:rPr lang="ar-SA" sz="2400" dirty="0">
                <a:solidFill>
                  <a:srgbClr val="202124"/>
                </a:solidFill>
                <a:latin typeface="Calibri" panose="020F0502020204030204" pitchFamily="34" charset="0"/>
                <a:cs typeface="Calibri" panose="020F0502020204030204" pitchFamily="34" charset="0"/>
              </a:rPr>
              <a:t>للتذكير قامت المديرية العامة للجماعات الترابية في بداية سنة 2019 بإحصاء لجميع المبادرات السارية المفعول المتخذة من طرف الجماعات الترابية في اطار التعاون  اللامركزي الدولي</a:t>
            </a:r>
            <a:r>
              <a:rPr lang="fr-FR" altLang="fr-FR" sz="2400" dirty="0">
                <a:solidFill>
                  <a:srgbClr val="202124"/>
                </a:solidFill>
                <a:latin typeface="Calibri" panose="020F0502020204030204" pitchFamily="34" charset="0"/>
                <a:cs typeface="Calibri" panose="020F0502020204030204" pitchFamily="34" charset="0"/>
              </a:rPr>
              <a:t>.</a:t>
            </a:r>
            <a:r>
              <a:rPr lang="fr-FR" altLang="fr-FR" sz="2400" dirty="0">
                <a:latin typeface="Calibri" panose="020F0502020204030204" pitchFamily="34" charset="0"/>
                <a:cs typeface="Calibri" panose="020F0502020204030204" pitchFamily="34" charset="0"/>
              </a:rPr>
              <a:t> </a:t>
            </a:r>
            <a:r>
              <a:rPr lang="ar-SA" sz="2400" dirty="0">
                <a:solidFill>
                  <a:srgbClr val="202124"/>
                </a:solidFill>
                <a:latin typeface="Calibri" panose="020F0502020204030204" pitchFamily="34" charset="0"/>
                <a:cs typeface="Calibri" panose="020F0502020204030204" pitchFamily="34" charset="0"/>
              </a:rPr>
              <a:t> و من بين النتائج:</a:t>
            </a:r>
            <a:endParaRPr lang="fr-FR" sz="2400" dirty="0">
              <a:solidFill>
                <a:srgbClr val="202124"/>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109728" y="2285194"/>
            <a:ext cx="11978639" cy="4436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2137573"/>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18945</TotalTime>
  <Words>2163</Words>
  <Application>Microsoft Office PowerPoint</Application>
  <PresentationFormat>Grand écran</PresentationFormat>
  <Paragraphs>212</Paragraphs>
  <Slides>28</Slides>
  <Notes>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28</vt:i4>
      </vt:variant>
    </vt:vector>
  </HeadingPairs>
  <TitlesOfParts>
    <vt:vector size="39" baseType="lpstr">
      <vt:lpstr>Arial</vt:lpstr>
      <vt:lpstr>Calibri</vt:lpstr>
      <vt:lpstr>Calibri Light</vt:lpstr>
      <vt:lpstr>HELVETICA</vt:lpstr>
      <vt:lpstr>inherit</vt:lpstr>
      <vt:lpstr>NotoKufiArabicRegular</vt:lpstr>
      <vt:lpstr>Sakkal Majalla</vt:lpstr>
      <vt:lpstr>Symbol</vt:lpstr>
      <vt:lpstr>Trebuchet MS</vt:lpstr>
      <vt:lpstr>Wingdings</vt:lpstr>
      <vt:lpstr>Conception personnalisée</vt:lpstr>
      <vt:lpstr>الصندوق الافريقي لدعم التعاون اللامركزي الدولي للجماعات الترابية: حاضنة من أجل التنمية و التعاون جنوب-جنوب </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lpstr>الصندوق الافريقي لدعم التعاون اللامركزي الدولي للجماعات الترابية:  حاضنة من أجل التنمية و التعاون جنوب-جنوب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AMEUR MOSTAFA</dc:creator>
  <cp:lastModifiedBy>Mostafa AMEUR</cp:lastModifiedBy>
  <cp:revision>1231</cp:revision>
  <cp:lastPrinted>2022-01-27T14:02:40Z</cp:lastPrinted>
  <dcterms:created xsi:type="dcterms:W3CDTF">2020-03-30T10:46:09Z</dcterms:created>
  <dcterms:modified xsi:type="dcterms:W3CDTF">2023-03-16T20:06:13Z</dcterms:modified>
</cp:coreProperties>
</file>