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706" r:id="rId3"/>
  </p:sldMasterIdLst>
  <p:notesMasterIdLst>
    <p:notesMasterId r:id="rId26"/>
  </p:notesMasterIdLst>
  <p:handoutMasterIdLst>
    <p:handoutMasterId r:id="rId27"/>
  </p:handoutMasterIdLst>
  <p:sldIdLst>
    <p:sldId id="1707" r:id="rId4"/>
    <p:sldId id="1639" r:id="rId5"/>
    <p:sldId id="1681" r:id="rId6"/>
    <p:sldId id="1710" r:id="rId7"/>
    <p:sldId id="1711" r:id="rId8"/>
    <p:sldId id="1667" r:id="rId9"/>
    <p:sldId id="1716" r:id="rId10"/>
    <p:sldId id="1669" r:id="rId11"/>
    <p:sldId id="1664" r:id="rId12"/>
    <p:sldId id="1704" r:id="rId13"/>
    <p:sldId id="1708" r:id="rId14"/>
    <p:sldId id="1695" r:id="rId15"/>
    <p:sldId id="1709" r:id="rId16"/>
    <p:sldId id="1712" r:id="rId17"/>
    <p:sldId id="1698" r:id="rId18"/>
    <p:sldId id="1691" r:id="rId19"/>
    <p:sldId id="1713" r:id="rId20"/>
    <p:sldId id="1714" r:id="rId21"/>
    <p:sldId id="1715" r:id="rId22"/>
    <p:sldId id="1703" r:id="rId23"/>
    <p:sldId id="1705" r:id="rId24"/>
    <p:sldId id="1702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eddine LKHADARI" initials="BL" lastIdx="1" clrIdx="0">
    <p:extLst/>
  </p:cmAuthor>
  <p:cmAuthor id="2" name="Barhdi Abdelhadi" initials="B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70D"/>
    <a:srgbClr val="0587AF"/>
    <a:srgbClr val="CCFFCC"/>
    <a:srgbClr val="1A8EA9"/>
    <a:srgbClr val="FFE5FC"/>
    <a:srgbClr val="009644"/>
    <a:srgbClr val="E6E6E6"/>
    <a:srgbClr val="FBE5E1"/>
    <a:srgbClr val="5AB4C1"/>
    <a:srgbClr val="136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9" autoAdjust="0"/>
    <p:restoredTop sz="91786" autoAdjust="0"/>
  </p:normalViewPr>
  <p:slideViewPr>
    <p:cSldViewPr snapToGrid="0" showGuides="1">
      <p:cViewPr varScale="1">
        <p:scale>
          <a:sx n="84" d="100"/>
          <a:sy n="84" d="100"/>
        </p:scale>
        <p:origin x="738" y="7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95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C5938-1F7F-4B92-9C04-3140C27BBC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E2E956-B2AA-4E27-8B2A-D0B8E4971856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SA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تطوير نظام لتقييم أداء الجماعات وتحفيزها</a:t>
          </a:r>
          <a:endParaRPr lang="ar-MA" sz="1400" b="1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rtl="1"/>
          <a:r>
            <a:rPr lang="fr-FR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 1</a:t>
          </a:r>
          <a:endParaRPr lang="fr-FR" sz="1400" b="1" dirty="0">
            <a:solidFill>
              <a:srgbClr val="002060"/>
            </a:solidFill>
          </a:endParaRPr>
        </a:p>
      </dgm:t>
    </dgm:pt>
    <dgm:pt modelId="{AD296123-B7E7-4C79-A8F5-B41D67AD6A8B}" type="parTrans" cxnId="{E273DC19-D272-4F98-96A3-2643FAF2B997}">
      <dgm:prSet/>
      <dgm:spPr/>
      <dgm:t>
        <a:bodyPr/>
        <a:lstStyle/>
        <a:p>
          <a:endParaRPr lang="fr-FR"/>
        </a:p>
      </dgm:t>
    </dgm:pt>
    <dgm:pt modelId="{6B20C038-470A-4D93-8D74-6415F40932C2}" type="sibTrans" cxnId="{E273DC19-D272-4F98-96A3-2643FAF2B997}">
      <dgm:prSet/>
      <dgm:spPr/>
      <dgm:t>
        <a:bodyPr/>
        <a:lstStyle/>
        <a:p>
          <a:endParaRPr lang="fr-FR"/>
        </a:p>
      </dgm:t>
    </dgm:pt>
    <dgm:pt modelId="{5834E6FD-AC90-42AF-B6E5-764FB3E2EFC5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 rtl="1"/>
          <a:r>
            <a:rPr lang="ar-SA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تعزيز التعاون ما بين الجماعات</a:t>
          </a:r>
          <a:endParaRPr lang="fr-FR" sz="1400" b="1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rtl="1"/>
          <a:r>
            <a:rPr lang="fr-FR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 2</a:t>
          </a:r>
          <a:endParaRPr lang="fr-FR" sz="1400" b="1" dirty="0">
            <a:solidFill>
              <a:schemeClr val="tx1"/>
            </a:solidFill>
          </a:endParaRPr>
        </a:p>
      </dgm:t>
    </dgm:pt>
    <dgm:pt modelId="{72C8948F-22FD-4F38-83C7-13FF32B5C0A0}" type="parTrans" cxnId="{D3EE185E-9825-47B5-8B5B-F702D7A40BA3}">
      <dgm:prSet/>
      <dgm:spPr/>
      <dgm:t>
        <a:bodyPr/>
        <a:lstStyle/>
        <a:p>
          <a:endParaRPr lang="fr-FR"/>
        </a:p>
      </dgm:t>
    </dgm:pt>
    <dgm:pt modelId="{44D870E3-2BB3-47BA-82EC-036CCE734015}" type="sibTrans" cxnId="{D3EE185E-9825-47B5-8B5B-F702D7A40BA3}">
      <dgm:prSet/>
      <dgm:spPr/>
      <dgm:t>
        <a:bodyPr/>
        <a:lstStyle/>
        <a:p>
          <a:endParaRPr lang="fr-FR"/>
        </a:p>
      </dgm:t>
    </dgm:pt>
    <dgm:pt modelId="{00477488-53FC-46CF-B506-1B0C88651F63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 rtl="1"/>
          <a:r>
            <a:rPr lang="ar-SA" sz="1400" b="1" dirty="0" smtClean="0">
              <a:solidFill>
                <a:srgbClr val="136A7F"/>
              </a:solidFill>
              <a:latin typeface="Calibri" panose="020F0502020204030204" pitchFamily="34" charset="0"/>
              <a:cs typeface="Calibri" panose="020F0502020204030204" pitchFamily="34" charset="0"/>
            </a:rPr>
            <a:t>تقوية قدرات الجماعات عبر برامج التكوين والمساعدة التقنية والنظم المعلوماتية</a:t>
          </a:r>
          <a:endParaRPr lang="fr-FR" sz="1400" b="1" dirty="0" smtClean="0">
            <a:solidFill>
              <a:srgbClr val="136A7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rtl="1"/>
          <a:r>
            <a:rPr lang="fr-FR" sz="1400" b="1" dirty="0" smtClean="0">
              <a:solidFill>
                <a:srgbClr val="136A7F"/>
              </a:solidFill>
              <a:latin typeface="Calibri" panose="020F0502020204030204" pitchFamily="34" charset="0"/>
              <a:cs typeface="Calibri" panose="020F0502020204030204" pitchFamily="34" charset="0"/>
            </a:rPr>
            <a:t>SP 3</a:t>
          </a:r>
          <a:endParaRPr lang="fr-FR" sz="1400" b="1" dirty="0">
            <a:solidFill>
              <a:srgbClr val="136A7F"/>
            </a:solidFill>
          </a:endParaRPr>
        </a:p>
      </dgm:t>
    </dgm:pt>
    <dgm:pt modelId="{ABA15857-C89A-42C5-9B5C-F8ED68A8E98D}" type="parTrans" cxnId="{2AD44A70-E602-43C8-ABEC-AD881A0544F4}">
      <dgm:prSet/>
      <dgm:spPr/>
      <dgm:t>
        <a:bodyPr/>
        <a:lstStyle/>
        <a:p>
          <a:endParaRPr lang="fr-FR"/>
        </a:p>
      </dgm:t>
    </dgm:pt>
    <dgm:pt modelId="{D14C740A-6C80-486D-BEE5-D2AAFBA37847}" type="sibTrans" cxnId="{2AD44A70-E602-43C8-ABEC-AD881A0544F4}">
      <dgm:prSet/>
      <dgm:spPr/>
      <dgm:t>
        <a:bodyPr/>
        <a:lstStyle/>
        <a:p>
          <a:endParaRPr lang="fr-FR"/>
        </a:p>
      </dgm:t>
    </dgm:pt>
    <dgm:pt modelId="{074F8EE6-B471-45BC-AAFA-080AE9D823EF}" type="pres">
      <dgm:prSet presAssocID="{739C5938-1F7F-4B92-9C04-3140C27BBC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CF366B-C102-4E02-A298-B4A9C3A08B97}" type="pres">
      <dgm:prSet presAssocID="{53E2E956-B2AA-4E27-8B2A-D0B8E4971856}" presName="parentLin" presStyleCnt="0"/>
      <dgm:spPr/>
    </dgm:pt>
    <dgm:pt modelId="{308E6621-78E4-4292-A810-6D307A6EB677}" type="pres">
      <dgm:prSet presAssocID="{53E2E956-B2AA-4E27-8B2A-D0B8E497185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82F161F3-4976-46B4-A460-D66C82465F87}" type="pres">
      <dgm:prSet presAssocID="{53E2E956-B2AA-4E27-8B2A-D0B8E4971856}" presName="parentText" presStyleLbl="node1" presStyleIdx="0" presStyleCnt="3" custScaleX="164551" custScaleY="112010" custLinFactX="10111" custLinFactNeighborX="100000" custLinFactNeighborY="4609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4AC7AA-D5EF-4E2C-83F0-B8ECB19D2C14}" type="pres">
      <dgm:prSet presAssocID="{53E2E956-B2AA-4E27-8B2A-D0B8E4971856}" presName="negativeSpace" presStyleCnt="0"/>
      <dgm:spPr/>
    </dgm:pt>
    <dgm:pt modelId="{939071DD-B2E4-4778-A3C3-E2B12E9E498C}" type="pres">
      <dgm:prSet presAssocID="{53E2E956-B2AA-4E27-8B2A-D0B8E4971856}" presName="childText" presStyleLbl="conFgAcc1" presStyleIdx="0" presStyleCnt="3">
        <dgm:presLayoutVars>
          <dgm:bulletEnabled val="1"/>
        </dgm:presLayoutVars>
      </dgm:prSet>
      <dgm:spPr/>
    </dgm:pt>
    <dgm:pt modelId="{FE44DDB8-760A-463C-91A9-F0FE2321C6E8}" type="pres">
      <dgm:prSet presAssocID="{6B20C038-470A-4D93-8D74-6415F40932C2}" presName="spaceBetweenRectangles" presStyleCnt="0"/>
      <dgm:spPr/>
    </dgm:pt>
    <dgm:pt modelId="{231D55BC-458D-4EFB-8E6D-4ACF68BA294A}" type="pres">
      <dgm:prSet presAssocID="{5834E6FD-AC90-42AF-B6E5-764FB3E2EFC5}" presName="parentLin" presStyleCnt="0"/>
      <dgm:spPr/>
    </dgm:pt>
    <dgm:pt modelId="{AA735872-A176-4FAA-BBEF-842B20CDAFF6}" type="pres">
      <dgm:prSet presAssocID="{5834E6FD-AC90-42AF-B6E5-764FB3E2EFC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E5E6E0C-E218-41A8-8A13-18424EF28E0E}" type="pres">
      <dgm:prSet presAssocID="{5834E6FD-AC90-42AF-B6E5-764FB3E2EFC5}" presName="parentText" presStyleLbl="node1" presStyleIdx="1" presStyleCnt="3" custScaleX="172915" custScaleY="86316" custLinFactNeighborX="-62168" custLinFactNeighborY="3298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13844-993E-482C-A8C1-66B2DCA1FA5C}" type="pres">
      <dgm:prSet presAssocID="{5834E6FD-AC90-42AF-B6E5-764FB3E2EFC5}" presName="negativeSpace" presStyleCnt="0"/>
      <dgm:spPr/>
    </dgm:pt>
    <dgm:pt modelId="{75FBF0F0-A24E-4C85-AD18-AEFEABEED1CB}" type="pres">
      <dgm:prSet presAssocID="{5834E6FD-AC90-42AF-B6E5-764FB3E2EFC5}" presName="childText" presStyleLbl="conFgAcc1" presStyleIdx="1" presStyleCnt="3">
        <dgm:presLayoutVars>
          <dgm:bulletEnabled val="1"/>
        </dgm:presLayoutVars>
      </dgm:prSet>
      <dgm:spPr/>
    </dgm:pt>
    <dgm:pt modelId="{D6ACA43A-2030-44CC-8264-C6ACF13ECAA8}" type="pres">
      <dgm:prSet presAssocID="{44D870E3-2BB3-47BA-82EC-036CCE734015}" presName="spaceBetweenRectangles" presStyleCnt="0"/>
      <dgm:spPr/>
    </dgm:pt>
    <dgm:pt modelId="{3DF0B104-8210-4B53-B852-A869F008152B}" type="pres">
      <dgm:prSet presAssocID="{00477488-53FC-46CF-B506-1B0C88651F63}" presName="parentLin" presStyleCnt="0"/>
      <dgm:spPr/>
    </dgm:pt>
    <dgm:pt modelId="{2FCF4FC2-48FE-471F-B797-BDD1718F99CF}" type="pres">
      <dgm:prSet presAssocID="{00477488-53FC-46CF-B506-1B0C88651F63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D939AF78-F709-406D-A0AB-34748445A6C8}" type="pres">
      <dgm:prSet presAssocID="{00477488-53FC-46CF-B506-1B0C88651F63}" presName="parentText" presStyleLbl="node1" presStyleIdx="2" presStyleCnt="3" custScaleX="157296" custScaleY="58757" custLinFactNeighborX="63265" custLinFactNeighborY="319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64591F-57DB-4898-A926-908B3E1BEE65}" type="pres">
      <dgm:prSet presAssocID="{00477488-53FC-46CF-B506-1B0C88651F63}" presName="negativeSpace" presStyleCnt="0"/>
      <dgm:spPr/>
    </dgm:pt>
    <dgm:pt modelId="{5DDD5ABE-CCC3-4061-A663-4DD6B35C35FF}" type="pres">
      <dgm:prSet presAssocID="{00477488-53FC-46CF-B506-1B0C88651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73DC19-D272-4F98-96A3-2643FAF2B997}" srcId="{739C5938-1F7F-4B92-9C04-3140C27BBCA6}" destId="{53E2E956-B2AA-4E27-8B2A-D0B8E4971856}" srcOrd="0" destOrd="0" parTransId="{AD296123-B7E7-4C79-A8F5-B41D67AD6A8B}" sibTransId="{6B20C038-470A-4D93-8D74-6415F40932C2}"/>
    <dgm:cxn modelId="{BA31B89D-69C6-4400-80F3-4AF0E1D63320}" type="presOf" srcId="{53E2E956-B2AA-4E27-8B2A-D0B8E4971856}" destId="{308E6621-78E4-4292-A810-6D307A6EB677}" srcOrd="0" destOrd="0" presId="urn:microsoft.com/office/officeart/2005/8/layout/list1"/>
    <dgm:cxn modelId="{2AD44A70-E602-43C8-ABEC-AD881A0544F4}" srcId="{739C5938-1F7F-4B92-9C04-3140C27BBCA6}" destId="{00477488-53FC-46CF-B506-1B0C88651F63}" srcOrd="2" destOrd="0" parTransId="{ABA15857-C89A-42C5-9B5C-F8ED68A8E98D}" sibTransId="{D14C740A-6C80-486D-BEE5-D2AAFBA37847}"/>
    <dgm:cxn modelId="{4FD07832-A95F-4D18-B92C-7A13DA014C00}" type="presOf" srcId="{5834E6FD-AC90-42AF-B6E5-764FB3E2EFC5}" destId="{AA735872-A176-4FAA-BBEF-842B20CDAFF6}" srcOrd="0" destOrd="0" presId="urn:microsoft.com/office/officeart/2005/8/layout/list1"/>
    <dgm:cxn modelId="{FB18CF65-2194-47FB-B0D5-492EBD64662C}" type="presOf" srcId="{53E2E956-B2AA-4E27-8B2A-D0B8E4971856}" destId="{82F161F3-4976-46B4-A460-D66C82465F87}" srcOrd="1" destOrd="0" presId="urn:microsoft.com/office/officeart/2005/8/layout/list1"/>
    <dgm:cxn modelId="{71DB29A9-00BA-48A4-96D8-6412253C2757}" type="presOf" srcId="{739C5938-1F7F-4B92-9C04-3140C27BBCA6}" destId="{074F8EE6-B471-45BC-AAFA-080AE9D823EF}" srcOrd="0" destOrd="0" presId="urn:microsoft.com/office/officeart/2005/8/layout/list1"/>
    <dgm:cxn modelId="{6CB4C324-E71E-43B4-B915-6818C72FE8B3}" type="presOf" srcId="{00477488-53FC-46CF-B506-1B0C88651F63}" destId="{2FCF4FC2-48FE-471F-B797-BDD1718F99CF}" srcOrd="0" destOrd="0" presId="urn:microsoft.com/office/officeart/2005/8/layout/list1"/>
    <dgm:cxn modelId="{DB0D8588-A9A0-4915-A015-E80BDBF59BD1}" type="presOf" srcId="{5834E6FD-AC90-42AF-B6E5-764FB3E2EFC5}" destId="{AE5E6E0C-E218-41A8-8A13-18424EF28E0E}" srcOrd="1" destOrd="0" presId="urn:microsoft.com/office/officeart/2005/8/layout/list1"/>
    <dgm:cxn modelId="{AF1CDDF7-BBD3-490A-A72D-4FF26DE8155B}" type="presOf" srcId="{00477488-53FC-46CF-B506-1B0C88651F63}" destId="{D939AF78-F709-406D-A0AB-34748445A6C8}" srcOrd="1" destOrd="0" presId="urn:microsoft.com/office/officeart/2005/8/layout/list1"/>
    <dgm:cxn modelId="{D3EE185E-9825-47B5-8B5B-F702D7A40BA3}" srcId="{739C5938-1F7F-4B92-9C04-3140C27BBCA6}" destId="{5834E6FD-AC90-42AF-B6E5-764FB3E2EFC5}" srcOrd="1" destOrd="0" parTransId="{72C8948F-22FD-4F38-83C7-13FF32B5C0A0}" sibTransId="{44D870E3-2BB3-47BA-82EC-036CCE734015}"/>
    <dgm:cxn modelId="{3EDE4B3F-74DD-489D-8D39-1A454A4587D8}" type="presParOf" srcId="{074F8EE6-B471-45BC-AAFA-080AE9D823EF}" destId="{E0CF366B-C102-4E02-A298-B4A9C3A08B97}" srcOrd="0" destOrd="0" presId="urn:microsoft.com/office/officeart/2005/8/layout/list1"/>
    <dgm:cxn modelId="{07B3A16A-DB95-41DB-8329-E4AF5580CF4C}" type="presParOf" srcId="{E0CF366B-C102-4E02-A298-B4A9C3A08B97}" destId="{308E6621-78E4-4292-A810-6D307A6EB677}" srcOrd="0" destOrd="0" presId="urn:microsoft.com/office/officeart/2005/8/layout/list1"/>
    <dgm:cxn modelId="{9B1A7472-B45C-4B58-9AD9-3C28DFABB9A6}" type="presParOf" srcId="{E0CF366B-C102-4E02-A298-B4A9C3A08B97}" destId="{82F161F3-4976-46B4-A460-D66C82465F87}" srcOrd="1" destOrd="0" presId="urn:microsoft.com/office/officeart/2005/8/layout/list1"/>
    <dgm:cxn modelId="{DC6A3472-1E16-4710-805F-3E9F8D1B3C1F}" type="presParOf" srcId="{074F8EE6-B471-45BC-AAFA-080AE9D823EF}" destId="{004AC7AA-D5EF-4E2C-83F0-B8ECB19D2C14}" srcOrd="1" destOrd="0" presId="urn:microsoft.com/office/officeart/2005/8/layout/list1"/>
    <dgm:cxn modelId="{FF814810-4D20-4BC7-B889-9B7C5D120D16}" type="presParOf" srcId="{074F8EE6-B471-45BC-AAFA-080AE9D823EF}" destId="{939071DD-B2E4-4778-A3C3-E2B12E9E498C}" srcOrd="2" destOrd="0" presId="urn:microsoft.com/office/officeart/2005/8/layout/list1"/>
    <dgm:cxn modelId="{3D68292B-0EA5-4D82-9C33-5D956F4AE09D}" type="presParOf" srcId="{074F8EE6-B471-45BC-AAFA-080AE9D823EF}" destId="{FE44DDB8-760A-463C-91A9-F0FE2321C6E8}" srcOrd="3" destOrd="0" presId="urn:microsoft.com/office/officeart/2005/8/layout/list1"/>
    <dgm:cxn modelId="{3AA237A3-A002-4A43-901D-852523F0D8E9}" type="presParOf" srcId="{074F8EE6-B471-45BC-AAFA-080AE9D823EF}" destId="{231D55BC-458D-4EFB-8E6D-4ACF68BA294A}" srcOrd="4" destOrd="0" presId="urn:microsoft.com/office/officeart/2005/8/layout/list1"/>
    <dgm:cxn modelId="{32930290-1D0D-4733-AC48-2BFC9B5E711B}" type="presParOf" srcId="{231D55BC-458D-4EFB-8E6D-4ACF68BA294A}" destId="{AA735872-A176-4FAA-BBEF-842B20CDAFF6}" srcOrd="0" destOrd="0" presId="urn:microsoft.com/office/officeart/2005/8/layout/list1"/>
    <dgm:cxn modelId="{44C29E06-506D-436B-B9F5-C71B78FA1DEC}" type="presParOf" srcId="{231D55BC-458D-4EFB-8E6D-4ACF68BA294A}" destId="{AE5E6E0C-E218-41A8-8A13-18424EF28E0E}" srcOrd="1" destOrd="0" presId="urn:microsoft.com/office/officeart/2005/8/layout/list1"/>
    <dgm:cxn modelId="{EE269C08-CF62-4503-8C0C-ED7B7BA2A951}" type="presParOf" srcId="{074F8EE6-B471-45BC-AAFA-080AE9D823EF}" destId="{8FF13844-993E-482C-A8C1-66B2DCA1FA5C}" srcOrd="5" destOrd="0" presId="urn:microsoft.com/office/officeart/2005/8/layout/list1"/>
    <dgm:cxn modelId="{DEF76878-315F-4D71-8A15-FBF8C74D08B3}" type="presParOf" srcId="{074F8EE6-B471-45BC-AAFA-080AE9D823EF}" destId="{75FBF0F0-A24E-4C85-AD18-AEFEABEED1CB}" srcOrd="6" destOrd="0" presId="urn:microsoft.com/office/officeart/2005/8/layout/list1"/>
    <dgm:cxn modelId="{AED304CE-1BE3-42B7-A555-0C4E1BE62351}" type="presParOf" srcId="{074F8EE6-B471-45BC-AAFA-080AE9D823EF}" destId="{D6ACA43A-2030-44CC-8264-C6ACF13ECAA8}" srcOrd="7" destOrd="0" presId="urn:microsoft.com/office/officeart/2005/8/layout/list1"/>
    <dgm:cxn modelId="{EC3F5DCC-6DEF-4389-8E73-24CFA36FD6D0}" type="presParOf" srcId="{074F8EE6-B471-45BC-AAFA-080AE9D823EF}" destId="{3DF0B104-8210-4B53-B852-A869F008152B}" srcOrd="8" destOrd="0" presId="urn:microsoft.com/office/officeart/2005/8/layout/list1"/>
    <dgm:cxn modelId="{59F82707-485B-4265-8550-42971A7E95ED}" type="presParOf" srcId="{3DF0B104-8210-4B53-B852-A869F008152B}" destId="{2FCF4FC2-48FE-471F-B797-BDD1718F99CF}" srcOrd="0" destOrd="0" presId="urn:microsoft.com/office/officeart/2005/8/layout/list1"/>
    <dgm:cxn modelId="{6CE90E1B-5AD8-44C2-9D70-908B70B78149}" type="presParOf" srcId="{3DF0B104-8210-4B53-B852-A869F008152B}" destId="{D939AF78-F709-406D-A0AB-34748445A6C8}" srcOrd="1" destOrd="0" presId="urn:microsoft.com/office/officeart/2005/8/layout/list1"/>
    <dgm:cxn modelId="{15F719E9-917B-4818-B57C-F947689D641E}" type="presParOf" srcId="{074F8EE6-B471-45BC-AAFA-080AE9D823EF}" destId="{5364591F-57DB-4898-A926-908B3E1BEE65}" srcOrd="9" destOrd="0" presId="urn:microsoft.com/office/officeart/2005/8/layout/list1"/>
    <dgm:cxn modelId="{2AE9AC8C-E79D-405D-A676-7444E3B35ACD}" type="presParOf" srcId="{074F8EE6-B471-45BC-AAFA-080AE9D823EF}" destId="{5DDD5ABE-CCC3-4061-A663-4DD6B35C35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071DD-B2E4-4778-A3C3-E2B12E9E498C}">
      <dsp:nvSpPr>
        <dsp:cNvPr id="0" name=""/>
        <dsp:cNvSpPr/>
      </dsp:nvSpPr>
      <dsp:spPr>
        <a:xfrm>
          <a:off x="0" y="680721"/>
          <a:ext cx="398692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161F3-4976-46B4-A460-D66C82465F87}">
      <dsp:nvSpPr>
        <dsp:cNvPr id="0" name=""/>
        <dsp:cNvSpPr/>
      </dsp:nvSpPr>
      <dsp:spPr>
        <a:xfrm>
          <a:off x="165931" y="520955"/>
          <a:ext cx="3820994" cy="112422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7" tIns="0" rIns="105487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تطوير نظام لتقييم أداء الجماعات وتحفيزها</a:t>
          </a:r>
          <a:endParaRPr lang="ar-MA" sz="14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SP 1</a:t>
          </a:r>
          <a:endParaRPr lang="fr-FR" sz="1400" b="1" kern="1200" dirty="0">
            <a:solidFill>
              <a:srgbClr val="002060"/>
            </a:solidFill>
          </a:endParaRPr>
        </a:p>
      </dsp:txBody>
      <dsp:txXfrm>
        <a:off x="220811" y="575835"/>
        <a:ext cx="3711234" cy="1014461"/>
      </dsp:txXfrm>
    </dsp:sp>
    <dsp:sp modelId="{75FBF0F0-A24E-4C85-AD18-AEFEABEED1CB}">
      <dsp:nvSpPr>
        <dsp:cNvPr id="0" name=""/>
        <dsp:cNvSpPr/>
      </dsp:nvSpPr>
      <dsp:spPr>
        <a:xfrm>
          <a:off x="0" y="2085618"/>
          <a:ext cx="398692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E6E0C-E218-41A8-8A13-18424EF28E0E}">
      <dsp:nvSpPr>
        <dsp:cNvPr id="0" name=""/>
        <dsp:cNvSpPr/>
      </dsp:nvSpPr>
      <dsp:spPr>
        <a:xfrm>
          <a:off x="59803" y="2052215"/>
          <a:ext cx="3826704" cy="86633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7" tIns="0" rIns="105487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تعزيز التعاون ما بين الجماعات</a:t>
          </a:r>
          <a:endParaRPr lang="fr-FR" sz="1400" b="1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 2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102094" y="2094506"/>
        <a:ext cx="3742122" cy="781754"/>
      </dsp:txXfrm>
    </dsp:sp>
    <dsp:sp modelId="{5DDD5ABE-CCC3-4061-A663-4DD6B35C35FF}">
      <dsp:nvSpPr>
        <dsp:cNvPr id="0" name=""/>
        <dsp:cNvSpPr/>
      </dsp:nvSpPr>
      <dsp:spPr>
        <a:xfrm>
          <a:off x="0" y="3213910"/>
          <a:ext cx="398692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9AF78-F709-406D-A0AB-34748445A6C8}">
      <dsp:nvSpPr>
        <dsp:cNvPr id="0" name=""/>
        <dsp:cNvSpPr/>
      </dsp:nvSpPr>
      <dsp:spPr>
        <a:xfrm>
          <a:off x="175779" y="3446764"/>
          <a:ext cx="3811146" cy="589732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7" tIns="0" rIns="105487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solidFill>
                <a:srgbClr val="136A7F"/>
              </a:solidFill>
              <a:latin typeface="Calibri" panose="020F0502020204030204" pitchFamily="34" charset="0"/>
              <a:cs typeface="Calibri" panose="020F0502020204030204" pitchFamily="34" charset="0"/>
            </a:rPr>
            <a:t>تقوية قدرات الجماعات عبر برامج التكوين والمساعدة التقنية والنظم المعلوماتية</a:t>
          </a:r>
          <a:endParaRPr lang="fr-FR" sz="1400" b="1" kern="1200" dirty="0" smtClean="0">
            <a:solidFill>
              <a:srgbClr val="136A7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rgbClr val="136A7F"/>
              </a:solidFill>
              <a:latin typeface="Calibri" panose="020F0502020204030204" pitchFamily="34" charset="0"/>
              <a:cs typeface="Calibri" panose="020F0502020204030204" pitchFamily="34" charset="0"/>
            </a:rPr>
            <a:t>SP 3</a:t>
          </a:r>
          <a:endParaRPr lang="fr-FR" sz="1400" b="1" kern="1200" dirty="0">
            <a:solidFill>
              <a:srgbClr val="136A7F"/>
            </a:solidFill>
          </a:endParaRPr>
        </a:p>
      </dsp:txBody>
      <dsp:txXfrm>
        <a:off x="204567" y="3475552"/>
        <a:ext cx="3753570" cy="53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E3C796-2079-40CC-B62C-412D68758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8549FA-6F63-401A-A344-4B70CD02D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C5BA727C-988B-4B1C-81B9-9A1CD894B73A}" type="datetimeFigureOut">
              <a:rPr lang="fr-FR" smtClean="0"/>
              <a:pPr/>
              <a:t>31/03/2022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9662F-DB57-450D-8A84-26C0D6F5E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36F283-3842-4198-850A-3EFAD567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68B47C99-89B6-4AD4-A888-BD64F625C8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91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7F40-96FA-487C-8D7D-EAAA6157FAB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94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7F40-96FA-487C-8D7D-EAAA6157FAB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53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158C4-8972-4A9B-866C-EFB237661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C51CA-0635-46A0-A638-42C8899E4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0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8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FB153-5F4B-443C-9114-0C89DEDBE7E5}" type="datetimeFigureOut">
              <a:rPr lang="fr-FR" smtClean="0"/>
              <a:pPr/>
              <a:t>31/03/2022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45D14-0D72-4631-9DF9-AC04B9F0D6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6CC7C-E490-1A42-A25A-622C38E1E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AE8E3-BF84-7B47-853A-7575BFA7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66A9B-0735-9743-B8B2-CD5D855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BB80A-02C6-0D49-8083-503D3BC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D940D-0539-6848-9472-8E7A91F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3D69-7DDF-7B42-B131-A7DBF347F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6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7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2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2501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50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202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8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28E-9A5C-7749-90E7-9570DAAA72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53809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652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3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25F5-51EF-4362-844F-EF6D8CAAB852}" type="datetime1">
              <a:rPr lang="fr-FR" smtClean="0"/>
              <a:pPr/>
              <a:t>31/03/2022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174D-89A1-4BA3-834A-BC39927878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7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EAE43D1B-45F1-E245-BA37-67621F4B5713}"/>
              </a:ext>
            </a:extLst>
          </p:cNvPr>
          <p:cNvGrpSpPr/>
          <p:nvPr userDrawn="1"/>
        </p:nvGrpSpPr>
        <p:grpSpPr>
          <a:xfrm>
            <a:off x="9215952" y="135000"/>
            <a:ext cx="2369976" cy="1468581"/>
            <a:chOff x="9822024" y="70514"/>
            <a:chExt cx="2369976" cy="1468581"/>
          </a:xfrm>
        </p:grpSpPr>
        <p:pic>
          <p:nvPicPr>
            <p:cNvPr id="9" name="Picture 2" descr="Résultat de recherche d'images pour &quot;royaume du Maroc&quot;">
              <a:extLst>
                <a:ext uri="{FF2B5EF4-FFF2-40B4-BE49-F238E27FC236}">
                  <a16:creationId xmlns:a16="http://schemas.microsoft.com/office/drawing/2014/main" id="{1705A7FE-FBD4-A940-91D6-CCFD882CE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692" y="70514"/>
              <a:ext cx="1128419" cy="122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B344C8-2181-6D4A-966C-66A725DF081B}"/>
                </a:ext>
              </a:extLst>
            </p:cNvPr>
            <p:cNvSpPr txBox="1"/>
            <p:nvPr/>
          </p:nvSpPr>
          <p:spPr>
            <a:xfrm>
              <a:off x="9822024" y="1292874"/>
              <a:ext cx="23699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4" y="215900"/>
            <a:ext cx="9089316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4732" y="205987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GCT - Programme d'Appui à l'amélioration de la performance des communes au  Maroc">
            <a:extLst>
              <a:ext uri="{FF2B5EF4-FFF2-40B4-BE49-F238E27FC236}">
                <a16:creationId xmlns:a16="http://schemas.microsoft.com/office/drawing/2014/main" id="{671F2915-DBDC-4B6A-B7E4-248A7A933E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363" y="221397"/>
            <a:ext cx="892498" cy="8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8" r:id="rId4"/>
    <p:sldLayoutId id="2147483675" r:id="rId5"/>
    <p:sldLayoutId id="2147483665" r:id="rId6"/>
    <p:sldLayoutId id="2147483676" r:id="rId7"/>
    <p:sldLayoutId id="2147483717" r:id="rId8"/>
    <p:sldLayoutId id="2147483719" r:id="rId9"/>
    <p:sldLayoutId id="214748372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2A096DB9-8C03-404C-A74B-D3B5355DB753}"/>
              </a:ext>
            </a:extLst>
          </p:cNvPr>
          <p:cNvSpPr/>
          <p:nvPr userDrawn="1"/>
        </p:nvSpPr>
        <p:spPr>
          <a:xfrm>
            <a:off x="1" y="0"/>
            <a:ext cx="12192000" cy="12963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6A8E92D-983E-2E48-9622-D14B6D35E75D}"/>
              </a:ext>
            </a:extLst>
          </p:cNvPr>
          <p:cNvSpPr txBox="1">
            <a:spLocks/>
          </p:cNvSpPr>
          <p:nvPr userDrawn="1"/>
        </p:nvSpPr>
        <p:spPr>
          <a:xfrm>
            <a:off x="1319513" y="215900"/>
            <a:ext cx="9644677" cy="65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altLang="ko-KR" sz="24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Picture 2" descr="Résultat de recherche d'images pour &quot;royaume du Maroc&quot;">
            <a:extLst>
              <a:ext uri="{FF2B5EF4-FFF2-40B4-BE49-F238E27FC236}">
                <a16:creationId xmlns:a16="http://schemas.microsoft.com/office/drawing/2014/main" id="{249D7DB6-B3A5-DC44-92D6-788865E790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2" y="203394"/>
            <a:ext cx="816423" cy="8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BE8FF3-CD8C-4933-B8B5-9890027BA3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944" y="5937880"/>
            <a:ext cx="2596055" cy="92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0DB7E4-0B55-4342-9271-4DDA7D1EF5A1}"/>
              </a:ext>
            </a:extLst>
          </p:cNvPr>
          <p:cNvSpPr/>
          <p:nvPr userDrawn="1"/>
        </p:nvSpPr>
        <p:spPr>
          <a:xfrm>
            <a:off x="462435" y="5187"/>
            <a:ext cx="4258827" cy="129117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ROYAUME DU MAROC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MINISTERE DE L’INTERIEUR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Direction Générale des Collectivités Territoriales</a:t>
            </a:r>
            <a:endParaRPr lang="fr-FR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42017" y="296884"/>
            <a:ext cx="10141829" cy="130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600" b="1" dirty="0" smtClean="0">
                <a:solidFill>
                  <a:schemeClr val="bg1"/>
                </a:solidFill>
              </a:rPr>
              <a:t>عرض حول برنامج تحسين أداء الجماعات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 d’Amélioration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la Performance des Communes (PAPC)</a:t>
            </a:r>
            <a:endParaRPr lang="ar-MA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333E73-5ACF-B349-8C57-22CB5BCC2295}"/>
              </a:ext>
            </a:extLst>
          </p:cNvPr>
          <p:cNvSpPr txBox="1"/>
          <p:nvPr/>
        </p:nvSpPr>
        <p:spPr>
          <a:xfrm>
            <a:off x="615828" y="6206689"/>
            <a:ext cx="1100585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أكادير 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 و 26 </a:t>
            </a:r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مارس 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81823" y="5773438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C:\Users\BB\Desktop\Marrakech\ph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940" y="4326389"/>
            <a:ext cx="1875740" cy="1702690"/>
          </a:xfrm>
          <a:prstGeom prst="rect">
            <a:avLst/>
          </a:prstGeom>
          <a:noFill/>
        </p:spPr>
      </p:pic>
      <p:pic>
        <p:nvPicPr>
          <p:cNvPr id="20" name="Picture 3" descr="C:\Users\BB\Desktop\Marrakech\p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9091" y="2941930"/>
            <a:ext cx="2142589" cy="1294244"/>
          </a:xfrm>
          <a:prstGeom prst="rect">
            <a:avLst/>
          </a:prstGeom>
          <a:noFill/>
        </p:spPr>
      </p:pic>
      <p:pic>
        <p:nvPicPr>
          <p:cNvPr id="21" name="Picture 5" descr="C:\Users\BB\Desktop\Marrakech\ph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1728" y="4406867"/>
            <a:ext cx="2353110" cy="1717140"/>
          </a:xfrm>
          <a:prstGeom prst="rect">
            <a:avLst/>
          </a:prstGeom>
          <a:noFill/>
        </p:spPr>
      </p:pic>
      <p:pic>
        <p:nvPicPr>
          <p:cNvPr id="22" name="Picture 6" descr="C:\Users\BB\Desktop\Marrakech\ph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828" y="1721090"/>
            <a:ext cx="2102651" cy="1359675"/>
          </a:xfrm>
          <a:prstGeom prst="rect">
            <a:avLst/>
          </a:prstGeom>
          <a:noFill/>
        </p:spPr>
      </p:pic>
      <p:pic>
        <p:nvPicPr>
          <p:cNvPr id="23" name="Picture 7" descr="C:\Users\BB\Desktop\Marrakech\ph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7240" y="4437043"/>
            <a:ext cx="2065210" cy="1592036"/>
          </a:xfrm>
          <a:prstGeom prst="rect">
            <a:avLst/>
          </a:prstGeom>
          <a:noFill/>
        </p:spPr>
      </p:pic>
      <p:pic>
        <p:nvPicPr>
          <p:cNvPr id="24" name="Picture 8" descr="C:\Users\BB\Desktop\Marrakech\ph10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79091" y="1593678"/>
            <a:ext cx="2142589" cy="1262914"/>
          </a:xfrm>
          <a:prstGeom prst="rect">
            <a:avLst/>
          </a:prstGeom>
          <a:noFill/>
        </p:spPr>
      </p:pic>
      <p:pic>
        <p:nvPicPr>
          <p:cNvPr id="26" name="Image 25" descr="RÃ©sultat de recherche d'images pour &quot;tramway casablanca t3&quot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1754" y="4431752"/>
            <a:ext cx="1994704" cy="1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RÃ©sultat de recherche d'images pour &quot;station Ã©puration maroc&quot;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828" y="4456539"/>
            <a:ext cx="210265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C:\Users\amine\Desktop\Sujets communication\DOCS INTERNES LAST\documents ok\Documents internes (en cours de validation)\Logos PNG directions\Logos PNG\1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b="15958"/>
          <a:stretch/>
        </p:blipFill>
        <p:spPr bwMode="auto">
          <a:xfrm>
            <a:off x="6263549" y="2259617"/>
            <a:ext cx="2167861" cy="1578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6" y="1704513"/>
            <a:ext cx="2154067" cy="2646008"/>
          </a:xfrm>
          <a:prstGeom prst="rect">
            <a:avLst/>
          </a:prstGeom>
        </p:spPr>
      </p:pic>
      <p:pic>
        <p:nvPicPr>
          <p:cNvPr id="31" name="Picture 18" descr="DVC00184_0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5828" y="3103271"/>
            <a:ext cx="2102651" cy="1223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0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7651" y="1753067"/>
            <a:ext cx="1118852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لتقييم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الأول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لأداء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الجماعات تم إجراءه  في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نهاية سنة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و بداية 2020،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وقد اقتصر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الشروط الدنيا الأساسية الخمسة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rtl="1"/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وفي هذا الإطار  </a:t>
            </a:r>
            <a:r>
              <a:rPr lang="fr-FR" dirty="0" smtClean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استوفت الشروط الخمسة و18 جماعة لم تتوفق في تحقيق الشروط الخمسة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بأكملها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651" y="3000156"/>
            <a:ext cx="1118852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الثاني</a:t>
            </a:r>
            <a:r>
              <a:rPr lang="fr-FR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لأداء الجماعات تم إجراءه خلال شهر </a:t>
            </a:r>
            <a:r>
              <a:rPr lang="en-US" dirty="0" err="1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شتنبر</a:t>
            </a:r>
            <a:r>
              <a:rPr lang="en-US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وقد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شمل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الشروط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الخمسة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الدنيا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الأساسية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ومؤشرات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الأداء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الأربع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وعشرين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حيث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استوفت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 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 </a:t>
            </a:r>
            <a:r>
              <a:rPr lang="ar-S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الشروط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الخمسة و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</a:t>
            </a:r>
            <a:r>
              <a:rPr lang="ar-S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حصلت</a:t>
            </a:r>
            <a:r>
              <a:rPr lang="ar-MA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معدل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مؤشرات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الأداء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يفوق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en-US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ar-MA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34278" y="543307"/>
            <a:ext cx="9535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النتائج </a:t>
            </a:r>
            <a:r>
              <a:rPr lang="fr-FR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2020-2019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73475"/>
              </p:ext>
            </p:extLst>
          </p:nvPr>
        </p:nvGraphicFramePr>
        <p:xfrm>
          <a:off x="798990" y="3736322"/>
          <a:ext cx="6292685" cy="2391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38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u="none" strike="noStrike" dirty="0">
                          <a:effectLst/>
                        </a:rPr>
                        <a:t>مؤشرات </a:t>
                      </a:r>
                      <a:r>
                        <a:rPr lang="ar-MA" sz="1400" b="1" u="none" strike="noStrike" dirty="0" smtClean="0">
                          <a:effectLst/>
                        </a:rPr>
                        <a:t>الأداء </a:t>
                      </a:r>
                      <a:endParaRPr lang="ar-MA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u="none" strike="noStrike" dirty="0">
                          <a:effectLst/>
                        </a:rPr>
                        <a:t>الجماعة</a:t>
                      </a:r>
                      <a:endParaRPr lang="ar-MA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1400" b="1" u="none" strike="noStrike" dirty="0">
                          <a:effectLst/>
                        </a:rPr>
                        <a:t>الإقليم أو العمالة</a:t>
                      </a:r>
                      <a:endParaRPr lang="ar-MA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84,71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ورزازات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ورزازات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79,80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مولاي عبدالله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الجديدة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بوجدور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بوجدور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76,09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بنسليمان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بنسليمان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تيزنيت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تيزنيت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برشيد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برشيد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كلميم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كلميم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تطوان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تطوان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لقليعة</a:t>
                      </a:r>
                      <a:endParaRPr lang="ar-M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إنزكان-</a:t>
                      </a:r>
                      <a:r>
                        <a:rPr lang="ar-MA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آيت</a:t>
                      </a:r>
                      <a:r>
                        <a:rPr lang="ar-MA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ملول</a:t>
                      </a:r>
                      <a:endParaRPr lang="a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76728" y="4673952"/>
            <a:ext cx="337862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MA" sz="16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ar-MA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جماعات تمكنت من الحصول على </a:t>
            </a:r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المبلغ الكلي للقسط التحفيزي بحصولها على رصيد يفوق أو يعادل 75 نقطة. </a:t>
            </a:r>
            <a:endParaRPr lang="ar-MA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7305871" y="5014615"/>
            <a:ext cx="541175" cy="233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053" y="5815393"/>
            <a:ext cx="11089002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نتائج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التقييم </a:t>
            </a:r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الثالث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لأداء الجماعات </a:t>
            </a:r>
            <a:r>
              <a:rPr lang="ar-MA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لسنة </a:t>
            </a:r>
            <a:r>
              <a:rPr lang="fr-FR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fr-FR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MA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ستعلن خلال الشهر المقبل</a:t>
            </a:r>
            <a:r>
              <a:rPr lang="ar-MA" b="1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MA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59634" y="381834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34278" y="535509"/>
            <a:ext cx="953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نتائج لسنة 2020 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حسب مجالات مؤشرات </a:t>
            </a:r>
            <a:r>
              <a:rPr lang="ar-M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الأداء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260"/>
          <p:cNvSpPr/>
          <p:nvPr/>
        </p:nvSpPr>
        <p:spPr>
          <a:xfrm>
            <a:off x="6487771" y="2057113"/>
            <a:ext cx="4615659" cy="384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الحكامة و الشفافية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Shape 261"/>
          <p:cNvSpPr/>
          <p:nvPr/>
        </p:nvSpPr>
        <p:spPr>
          <a:xfrm>
            <a:off x="6496777" y="2959021"/>
            <a:ext cx="4615659" cy="42173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إدارة الموارد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" name="Shape 262"/>
          <p:cNvSpPr/>
          <p:nvPr/>
        </p:nvSpPr>
        <p:spPr>
          <a:xfrm>
            <a:off x="6496777" y="3444996"/>
            <a:ext cx="4615659" cy="4217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الموارد البشرية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Shape 263"/>
          <p:cNvSpPr/>
          <p:nvPr/>
        </p:nvSpPr>
        <p:spPr>
          <a:xfrm>
            <a:off x="11331233" y="2054605"/>
            <a:ext cx="421823" cy="384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</a:p>
        </p:txBody>
      </p:sp>
      <p:sp>
        <p:nvSpPr>
          <p:cNvPr id="22" name="Shape 264"/>
          <p:cNvSpPr/>
          <p:nvPr/>
        </p:nvSpPr>
        <p:spPr>
          <a:xfrm>
            <a:off x="11335810" y="2969084"/>
            <a:ext cx="421823" cy="42173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23" name="Shape 265"/>
          <p:cNvSpPr/>
          <p:nvPr/>
        </p:nvSpPr>
        <p:spPr>
          <a:xfrm>
            <a:off x="11331233" y="3444996"/>
            <a:ext cx="421823" cy="4217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24" name="Shape 266"/>
          <p:cNvSpPr/>
          <p:nvPr/>
        </p:nvSpPr>
        <p:spPr>
          <a:xfrm>
            <a:off x="6496777" y="2485951"/>
            <a:ext cx="4615659" cy="42173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النفقــات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" name="Shape 267"/>
          <p:cNvSpPr/>
          <p:nvPr/>
        </p:nvSpPr>
        <p:spPr>
          <a:xfrm>
            <a:off x="11335810" y="2485951"/>
            <a:ext cx="421823" cy="42173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26" name="Shape 262">
            <a:extLst>
              <a:ext uri="{FF2B5EF4-FFF2-40B4-BE49-F238E27FC236}">
                <a16:creationId xmlns:a16="http://schemas.microsoft.com/office/drawing/2014/main" id="{84B00754-CFDA-D548-AD7B-CD62D288E57B}"/>
              </a:ext>
            </a:extLst>
          </p:cNvPr>
          <p:cNvSpPr/>
          <p:nvPr/>
        </p:nvSpPr>
        <p:spPr>
          <a:xfrm>
            <a:off x="6487770" y="3930971"/>
            <a:ext cx="4615659" cy="38213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الإدارة البيئية و الاجتماعية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 265">
            <a:extLst>
              <a:ext uri="{FF2B5EF4-FFF2-40B4-BE49-F238E27FC236}">
                <a16:creationId xmlns:a16="http://schemas.microsoft.com/office/drawing/2014/main" id="{0CD47E5F-BB5A-6A46-9799-ACB8F7FAB80B}"/>
              </a:ext>
            </a:extLst>
          </p:cNvPr>
          <p:cNvSpPr/>
          <p:nvPr/>
        </p:nvSpPr>
        <p:spPr>
          <a:xfrm>
            <a:off x="11331232" y="3919826"/>
            <a:ext cx="421823" cy="38213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</a:p>
        </p:txBody>
      </p:sp>
      <p:sp>
        <p:nvSpPr>
          <p:cNvPr id="28" name="Shape 262">
            <a:extLst>
              <a:ext uri="{FF2B5EF4-FFF2-40B4-BE49-F238E27FC236}">
                <a16:creationId xmlns:a16="http://schemas.microsoft.com/office/drawing/2014/main" id="{514D5708-270B-AE47-90B9-540C27B37869}"/>
              </a:ext>
            </a:extLst>
          </p:cNvPr>
          <p:cNvSpPr/>
          <p:nvPr/>
        </p:nvSpPr>
        <p:spPr>
          <a:xfrm>
            <a:off x="6487769" y="4404041"/>
            <a:ext cx="4615659" cy="404278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جودة الخدمة المقدمة للمواطنين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Shape 265">
            <a:extLst>
              <a:ext uri="{FF2B5EF4-FFF2-40B4-BE49-F238E27FC236}">
                <a16:creationId xmlns:a16="http://schemas.microsoft.com/office/drawing/2014/main" id="{2D157F06-4980-B145-AF01-7690DE1BF997}"/>
              </a:ext>
            </a:extLst>
          </p:cNvPr>
          <p:cNvSpPr/>
          <p:nvPr/>
        </p:nvSpPr>
        <p:spPr>
          <a:xfrm>
            <a:off x="11331232" y="4426181"/>
            <a:ext cx="421823" cy="38213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143" y="2054605"/>
            <a:ext cx="5646451" cy="3718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مولاي عبد الله، الحاجب، صفرو  و  وجدة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053" y="2509643"/>
            <a:ext cx="5635541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تحناوت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، الصخيرات، </a:t>
            </a: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دراركة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و </a:t>
            </a: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بيوكرة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4054" y="3005580"/>
            <a:ext cx="5635542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fr-FR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بنسليمان، </a:t>
            </a:r>
            <a:r>
              <a:rPr lang="ar-MA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ورزازات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و سعادة 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9351" y="3956608"/>
            <a:ext cx="5646451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مكناس، برشيد، تارودانت، وسلان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8394" y="3484268"/>
            <a:ext cx="5631202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45 جماعة حصلت على نتائج إيجابية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5283" y="4428948"/>
            <a:ext cx="5655129" cy="3718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برشيد، مولاي عبد الله، العيون، بوجدور و الصويرة</a:t>
            </a:r>
            <a:endParaRPr lang="ar-MA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0950" y="2766772"/>
            <a:ext cx="9358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تشجيع وتطوير 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آليات التعاون بين الجماعات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الترابية؛</a:t>
            </a:r>
          </a:p>
          <a:p>
            <a:pPr marL="285750" indent="-285750" algn="just" rtl="1">
              <a:buFont typeface="Wingdings" panose="05000000000000000000" pitchFamily="2" charset="2"/>
              <a:buChar char="§"/>
            </a:pPr>
            <a:endParaRPr lang="ar-MA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rtl="1">
              <a:buFont typeface="Wingdings" panose="05000000000000000000" pitchFamily="2" charset="2"/>
              <a:buChar char="§"/>
            </a:pPr>
            <a:r>
              <a:rPr lang="ar-S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</a:t>
            </a:r>
            <a:r>
              <a:rPr lang="ar-S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مخطط وطني للتعاون بين الجماعات الترابية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عبر إعداد مخططات جهوية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للتعاون؛</a:t>
            </a:r>
          </a:p>
          <a:p>
            <a:pPr lvl="0" algn="just" rtl="1"/>
            <a:endParaRPr lang="ar-MA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وضع </a:t>
            </a:r>
            <a:r>
              <a:rPr lang="ar-S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إطار فعال لمؤسسات التعاون بين الجماعات 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 مجموعة الجماعات </a:t>
            </a:r>
            <a:r>
              <a:rPr lang="ar-S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في ما يتعلق بالموارد البشرية وكذا المالية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التي ستساهم في استمرارية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وديمومة 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هذه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الأجهزة.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127" y="2014609"/>
            <a:ext cx="10562253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الأهداف :</a:t>
            </a:r>
            <a:endParaRPr lang="fr-FR" sz="20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026108" y="546541"/>
            <a:ext cx="98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8626" cy="5604438"/>
          </a:xfrm>
          <a:prstGeom prst="rect">
            <a:avLst/>
          </a:prstGeom>
        </p:spPr>
      </p:pic>
      <p:sp>
        <p:nvSpPr>
          <p:cNvPr id="2" name="Forme libre 111">
            <a:extLst>
              <a:ext uri="{FF2B5EF4-FFF2-40B4-BE49-F238E27FC236}">
                <a16:creationId xmlns:a16="http://schemas.microsoft.com/office/drawing/2014/main" id="{28A2F607-BAFA-403E-A870-51297A81DB59}"/>
              </a:ext>
            </a:extLst>
          </p:cNvPr>
          <p:cNvSpPr/>
          <p:nvPr/>
        </p:nvSpPr>
        <p:spPr>
          <a:xfrm>
            <a:off x="5412725" y="1477808"/>
            <a:ext cx="702347" cy="527129"/>
          </a:xfrm>
          <a:custGeom>
            <a:avLst/>
            <a:gdLst>
              <a:gd name="connsiteX0" fmla="*/ 240506 w 623887"/>
              <a:gd name="connsiteY0" fmla="*/ 7143 h 502443"/>
              <a:gd name="connsiteX1" fmla="*/ 228600 w 623887"/>
              <a:gd name="connsiteY1" fmla="*/ 2381 h 502443"/>
              <a:gd name="connsiteX2" fmla="*/ 221456 w 623887"/>
              <a:gd name="connsiteY2" fmla="*/ 0 h 502443"/>
              <a:gd name="connsiteX3" fmla="*/ 195262 w 623887"/>
              <a:gd name="connsiteY3" fmla="*/ 2381 h 502443"/>
              <a:gd name="connsiteX4" fmla="*/ 188118 w 623887"/>
              <a:gd name="connsiteY4" fmla="*/ 4762 h 502443"/>
              <a:gd name="connsiteX5" fmla="*/ 185737 w 623887"/>
              <a:gd name="connsiteY5" fmla="*/ 11906 h 502443"/>
              <a:gd name="connsiteX6" fmla="*/ 180975 w 623887"/>
              <a:gd name="connsiteY6" fmla="*/ 19050 h 502443"/>
              <a:gd name="connsiteX7" fmla="*/ 173831 w 623887"/>
              <a:gd name="connsiteY7" fmla="*/ 23812 h 502443"/>
              <a:gd name="connsiteX8" fmla="*/ 166687 w 623887"/>
              <a:gd name="connsiteY8" fmla="*/ 30956 h 502443"/>
              <a:gd name="connsiteX9" fmla="*/ 133350 w 623887"/>
              <a:gd name="connsiteY9" fmla="*/ 33337 h 502443"/>
              <a:gd name="connsiteX10" fmla="*/ 119062 w 623887"/>
              <a:gd name="connsiteY10" fmla="*/ 42862 h 502443"/>
              <a:gd name="connsiteX11" fmla="*/ 111918 w 623887"/>
              <a:gd name="connsiteY11" fmla="*/ 47625 h 502443"/>
              <a:gd name="connsiteX12" fmla="*/ 90487 w 623887"/>
              <a:gd name="connsiteY12" fmla="*/ 45243 h 502443"/>
              <a:gd name="connsiteX13" fmla="*/ 83343 w 623887"/>
              <a:gd name="connsiteY13" fmla="*/ 42862 h 502443"/>
              <a:gd name="connsiteX14" fmla="*/ 73818 w 623887"/>
              <a:gd name="connsiteY14" fmla="*/ 57150 h 502443"/>
              <a:gd name="connsiteX15" fmla="*/ 69056 w 623887"/>
              <a:gd name="connsiteY15" fmla="*/ 64293 h 502443"/>
              <a:gd name="connsiteX16" fmla="*/ 59531 w 623887"/>
              <a:gd name="connsiteY16" fmla="*/ 80962 h 502443"/>
              <a:gd name="connsiteX17" fmla="*/ 54768 w 623887"/>
              <a:gd name="connsiteY17" fmla="*/ 95250 h 502443"/>
              <a:gd name="connsiteX18" fmla="*/ 50006 w 623887"/>
              <a:gd name="connsiteY18" fmla="*/ 102393 h 502443"/>
              <a:gd name="connsiteX19" fmla="*/ 42862 w 623887"/>
              <a:gd name="connsiteY19" fmla="*/ 126206 h 502443"/>
              <a:gd name="connsiteX20" fmla="*/ 38100 w 623887"/>
              <a:gd name="connsiteY20" fmla="*/ 133350 h 502443"/>
              <a:gd name="connsiteX21" fmla="*/ 35718 w 623887"/>
              <a:gd name="connsiteY21" fmla="*/ 142875 h 502443"/>
              <a:gd name="connsiteX22" fmla="*/ 33337 w 623887"/>
              <a:gd name="connsiteY22" fmla="*/ 157162 h 502443"/>
              <a:gd name="connsiteX23" fmla="*/ 28575 w 623887"/>
              <a:gd name="connsiteY23" fmla="*/ 171450 h 502443"/>
              <a:gd name="connsiteX24" fmla="*/ 26193 w 623887"/>
              <a:gd name="connsiteY24" fmla="*/ 183356 h 502443"/>
              <a:gd name="connsiteX25" fmla="*/ 23812 w 623887"/>
              <a:gd name="connsiteY25" fmla="*/ 192881 h 502443"/>
              <a:gd name="connsiteX26" fmla="*/ 21431 w 623887"/>
              <a:gd name="connsiteY26" fmla="*/ 209550 h 502443"/>
              <a:gd name="connsiteX27" fmla="*/ 19050 w 623887"/>
              <a:gd name="connsiteY27" fmla="*/ 223837 h 502443"/>
              <a:gd name="connsiteX28" fmla="*/ 14287 w 623887"/>
              <a:gd name="connsiteY28" fmla="*/ 259556 h 502443"/>
              <a:gd name="connsiteX29" fmla="*/ 7143 w 623887"/>
              <a:gd name="connsiteY29" fmla="*/ 295275 h 502443"/>
              <a:gd name="connsiteX30" fmla="*/ 4762 w 623887"/>
              <a:gd name="connsiteY30" fmla="*/ 304800 h 502443"/>
              <a:gd name="connsiteX31" fmla="*/ 0 w 623887"/>
              <a:gd name="connsiteY31" fmla="*/ 319087 h 502443"/>
              <a:gd name="connsiteX32" fmla="*/ 7143 w 623887"/>
              <a:gd name="connsiteY32" fmla="*/ 323850 h 502443"/>
              <a:gd name="connsiteX33" fmla="*/ 45243 w 623887"/>
              <a:gd name="connsiteY33" fmla="*/ 328612 h 502443"/>
              <a:gd name="connsiteX34" fmla="*/ 59531 w 623887"/>
              <a:gd name="connsiteY34" fmla="*/ 338137 h 502443"/>
              <a:gd name="connsiteX35" fmla="*/ 66675 w 623887"/>
              <a:gd name="connsiteY35" fmla="*/ 345281 h 502443"/>
              <a:gd name="connsiteX36" fmla="*/ 73818 w 623887"/>
              <a:gd name="connsiteY36" fmla="*/ 347662 h 502443"/>
              <a:gd name="connsiteX37" fmla="*/ 111918 w 623887"/>
              <a:gd name="connsiteY37" fmla="*/ 350043 h 502443"/>
              <a:gd name="connsiteX38" fmla="*/ 114300 w 623887"/>
              <a:gd name="connsiteY38" fmla="*/ 364331 h 502443"/>
              <a:gd name="connsiteX39" fmla="*/ 119062 w 623887"/>
              <a:gd name="connsiteY39" fmla="*/ 411956 h 502443"/>
              <a:gd name="connsiteX40" fmla="*/ 123825 w 623887"/>
              <a:gd name="connsiteY40" fmla="*/ 428625 h 502443"/>
              <a:gd name="connsiteX41" fmla="*/ 130968 w 623887"/>
              <a:gd name="connsiteY41" fmla="*/ 433387 h 502443"/>
              <a:gd name="connsiteX42" fmla="*/ 138112 w 623887"/>
              <a:gd name="connsiteY42" fmla="*/ 431006 h 502443"/>
              <a:gd name="connsiteX43" fmla="*/ 142875 w 623887"/>
              <a:gd name="connsiteY43" fmla="*/ 423862 h 502443"/>
              <a:gd name="connsiteX44" fmla="*/ 150018 w 623887"/>
              <a:gd name="connsiteY44" fmla="*/ 419100 h 502443"/>
              <a:gd name="connsiteX45" fmla="*/ 161925 w 623887"/>
              <a:gd name="connsiteY45" fmla="*/ 431006 h 502443"/>
              <a:gd name="connsiteX46" fmla="*/ 169068 w 623887"/>
              <a:gd name="connsiteY46" fmla="*/ 438150 h 502443"/>
              <a:gd name="connsiteX47" fmla="*/ 173831 w 623887"/>
              <a:gd name="connsiteY47" fmla="*/ 445293 h 502443"/>
              <a:gd name="connsiteX48" fmla="*/ 188118 w 623887"/>
              <a:gd name="connsiteY48" fmla="*/ 454818 h 502443"/>
              <a:gd name="connsiteX49" fmla="*/ 195262 w 623887"/>
              <a:gd name="connsiteY49" fmla="*/ 459581 h 502443"/>
              <a:gd name="connsiteX50" fmla="*/ 202406 w 623887"/>
              <a:gd name="connsiteY50" fmla="*/ 464343 h 502443"/>
              <a:gd name="connsiteX51" fmla="*/ 207168 w 623887"/>
              <a:gd name="connsiteY51" fmla="*/ 471487 h 502443"/>
              <a:gd name="connsiteX52" fmla="*/ 209550 w 623887"/>
              <a:gd name="connsiteY52" fmla="*/ 488156 h 502443"/>
              <a:gd name="connsiteX53" fmla="*/ 223837 w 623887"/>
              <a:gd name="connsiteY53" fmla="*/ 497681 h 502443"/>
              <a:gd name="connsiteX54" fmla="*/ 238125 w 623887"/>
              <a:gd name="connsiteY54" fmla="*/ 502443 h 502443"/>
              <a:gd name="connsiteX55" fmla="*/ 245268 w 623887"/>
              <a:gd name="connsiteY55" fmla="*/ 500062 h 502443"/>
              <a:gd name="connsiteX56" fmla="*/ 259556 w 623887"/>
              <a:gd name="connsiteY56" fmla="*/ 488156 h 502443"/>
              <a:gd name="connsiteX57" fmla="*/ 266700 w 623887"/>
              <a:gd name="connsiteY57" fmla="*/ 483393 h 502443"/>
              <a:gd name="connsiteX58" fmla="*/ 271462 w 623887"/>
              <a:gd name="connsiteY58" fmla="*/ 469106 h 502443"/>
              <a:gd name="connsiteX59" fmla="*/ 266700 w 623887"/>
              <a:gd name="connsiteY59" fmla="*/ 435768 h 502443"/>
              <a:gd name="connsiteX60" fmla="*/ 269081 w 623887"/>
              <a:gd name="connsiteY60" fmla="*/ 397668 h 502443"/>
              <a:gd name="connsiteX61" fmla="*/ 283368 w 623887"/>
              <a:gd name="connsiteY61" fmla="*/ 392906 h 502443"/>
              <a:gd name="connsiteX62" fmla="*/ 302418 w 623887"/>
              <a:gd name="connsiteY62" fmla="*/ 395287 h 502443"/>
              <a:gd name="connsiteX63" fmla="*/ 309562 w 623887"/>
              <a:gd name="connsiteY63" fmla="*/ 397668 h 502443"/>
              <a:gd name="connsiteX64" fmla="*/ 338137 w 623887"/>
              <a:gd name="connsiteY64" fmla="*/ 395287 h 502443"/>
              <a:gd name="connsiteX65" fmla="*/ 361950 w 623887"/>
              <a:gd name="connsiteY65" fmla="*/ 395287 h 502443"/>
              <a:gd name="connsiteX66" fmla="*/ 364331 w 623887"/>
              <a:gd name="connsiteY66" fmla="*/ 402431 h 502443"/>
              <a:gd name="connsiteX67" fmla="*/ 381000 w 623887"/>
              <a:gd name="connsiteY67" fmla="*/ 421481 h 502443"/>
              <a:gd name="connsiteX68" fmla="*/ 409575 w 623887"/>
              <a:gd name="connsiteY68" fmla="*/ 428625 h 502443"/>
              <a:gd name="connsiteX69" fmla="*/ 433387 w 623887"/>
              <a:gd name="connsiteY69" fmla="*/ 433387 h 502443"/>
              <a:gd name="connsiteX70" fmla="*/ 445293 w 623887"/>
              <a:gd name="connsiteY70" fmla="*/ 435768 h 502443"/>
              <a:gd name="connsiteX71" fmla="*/ 454818 w 623887"/>
              <a:gd name="connsiteY71" fmla="*/ 438150 h 502443"/>
              <a:gd name="connsiteX72" fmla="*/ 471487 w 623887"/>
              <a:gd name="connsiteY72" fmla="*/ 435768 h 502443"/>
              <a:gd name="connsiteX73" fmla="*/ 485775 w 623887"/>
              <a:gd name="connsiteY73" fmla="*/ 426243 h 502443"/>
              <a:gd name="connsiteX74" fmla="*/ 502443 w 623887"/>
              <a:gd name="connsiteY74" fmla="*/ 404812 h 502443"/>
              <a:gd name="connsiteX75" fmla="*/ 511968 w 623887"/>
              <a:gd name="connsiteY75" fmla="*/ 390525 h 502443"/>
              <a:gd name="connsiteX76" fmla="*/ 514350 w 623887"/>
              <a:gd name="connsiteY76" fmla="*/ 397668 h 502443"/>
              <a:gd name="connsiteX77" fmla="*/ 526256 w 623887"/>
              <a:gd name="connsiteY77" fmla="*/ 411956 h 502443"/>
              <a:gd name="connsiteX78" fmla="*/ 547687 w 623887"/>
              <a:gd name="connsiteY78" fmla="*/ 409575 h 502443"/>
              <a:gd name="connsiteX79" fmla="*/ 554831 w 623887"/>
              <a:gd name="connsiteY79" fmla="*/ 388143 h 502443"/>
              <a:gd name="connsiteX80" fmla="*/ 559593 w 623887"/>
              <a:gd name="connsiteY80" fmla="*/ 381000 h 502443"/>
              <a:gd name="connsiteX81" fmla="*/ 581025 w 623887"/>
              <a:gd name="connsiteY81" fmla="*/ 378618 h 502443"/>
              <a:gd name="connsiteX82" fmla="*/ 609600 w 623887"/>
              <a:gd name="connsiteY82" fmla="*/ 364331 h 502443"/>
              <a:gd name="connsiteX83" fmla="*/ 616743 w 623887"/>
              <a:gd name="connsiteY83" fmla="*/ 359568 h 502443"/>
              <a:gd name="connsiteX84" fmla="*/ 621506 w 623887"/>
              <a:gd name="connsiteY84" fmla="*/ 352425 h 502443"/>
              <a:gd name="connsiteX85" fmla="*/ 623887 w 623887"/>
              <a:gd name="connsiteY85" fmla="*/ 342900 h 502443"/>
              <a:gd name="connsiteX86" fmla="*/ 621506 w 623887"/>
              <a:gd name="connsiteY86" fmla="*/ 266700 h 502443"/>
              <a:gd name="connsiteX87" fmla="*/ 609600 w 623887"/>
              <a:gd name="connsiteY87" fmla="*/ 242887 h 502443"/>
              <a:gd name="connsiteX88" fmla="*/ 600075 w 623887"/>
              <a:gd name="connsiteY88" fmla="*/ 228600 h 502443"/>
              <a:gd name="connsiteX89" fmla="*/ 561975 w 623887"/>
              <a:gd name="connsiteY89" fmla="*/ 238125 h 502443"/>
              <a:gd name="connsiteX90" fmla="*/ 550068 w 623887"/>
              <a:gd name="connsiteY90" fmla="*/ 240506 h 502443"/>
              <a:gd name="connsiteX91" fmla="*/ 526256 w 623887"/>
              <a:gd name="connsiteY91" fmla="*/ 247650 h 502443"/>
              <a:gd name="connsiteX92" fmla="*/ 516731 w 623887"/>
              <a:gd name="connsiteY92" fmla="*/ 250031 h 502443"/>
              <a:gd name="connsiteX93" fmla="*/ 509587 w 623887"/>
              <a:gd name="connsiteY93" fmla="*/ 252412 h 502443"/>
              <a:gd name="connsiteX94" fmla="*/ 497681 w 623887"/>
              <a:gd name="connsiteY94" fmla="*/ 254793 h 502443"/>
              <a:gd name="connsiteX95" fmla="*/ 483393 w 623887"/>
              <a:gd name="connsiteY95" fmla="*/ 259556 h 502443"/>
              <a:gd name="connsiteX96" fmla="*/ 457200 w 623887"/>
              <a:gd name="connsiteY96" fmla="*/ 257175 h 502443"/>
              <a:gd name="connsiteX97" fmla="*/ 450056 w 623887"/>
              <a:gd name="connsiteY97" fmla="*/ 254793 h 502443"/>
              <a:gd name="connsiteX98" fmla="*/ 440531 w 623887"/>
              <a:gd name="connsiteY98" fmla="*/ 252412 h 502443"/>
              <a:gd name="connsiteX99" fmla="*/ 423862 w 623887"/>
              <a:gd name="connsiteY99" fmla="*/ 245268 h 502443"/>
              <a:gd name="connsiteX100" fmla="*/ 402431 w 623887"/>
              <a:gd name="connsiteY100" fmla="*/ 238125 h 502443"/>
              <a:gd name="connsiteX101" fmla="*/ 390525 w 623887"/>
              <a:gd name="connsiteY101" fmla="*/ 235743 h 502443"/>
              <a:gd name="connsiteX102" fmla="*/ 381000 w 623887"/>
              <a:gd name="connsiteY102" fmla="*/ 233362 h 502443"/>
              <a:gd name="connsiteX103" fmla="*/ 359568 w 623887"/>
              <a:gd name="connsiteY103" fmla="*/ 226218 h 502443"/>
              <a:gd name="connsiteX104" fmla="*/ 352425 w 623887"/>
              <a:gd name="connsiteY104" fmla="*/ 221456 h 502443"/>
              <a:gd name="connsiteX105" fmla="*/ 345281 w 623887"/>
              <a:gd name="connsiteY105" fmla="*/ 219075 h 502443"/>
              <a:gd name="connsiteX106" fmla="*/ 330993 w 623887"/>
              <a:gd name="connsiteY106" fmla="*/ 209550 h 502443"/>
              <a:gd name="connsiteX107" fmla="*/ 323850 w 623887"/>
              <a:gd name="connsiteY107" fmla="*/ 202406 h 502443"/>
              <a:gd name="connsiteX108" fmla="*/ 316706 w 623887"/>
              <a:gd name="connsiteY108" fmla="*/ 197643 h 502443"/>
              <a:gd name="connsiteX109" fmla="*/ 311943 w 623887"/>
              <a:gd name="connsiteY109" fmla="*/ 190500 h 502443"/>
              <a:gd name="connsiteX110" fmla="*/ 304800 w 623887"/>
              <a:gd name="connsiteY110" fmla="*/ 188118 h 502443"/>
              <a:gd name="connsiteX111" fmla="*/ 297656 w 623887"/>
              <a:gd name="connsiteY111" fmla="*/ 183356 h 502443"/>
              <a:gd name="connsiteX112" fmla="*/ 292893 w 623887"/>
              <a:gd name="connsiteY112" fmla="*/ 176212 h 502443"/>
              <a:gd name="connsiteX113" fmla="*/ 285750 w 623887"/>
              <a:gd name="connsiteY113" fmla="*/ 173831 h 502443"/>
              <a:gd name="connsiteX114" fmla="*/ 276225 w 623887"/>
              <a:gd name="connsiteY114" fmla="*/ 159543 h 502443"/>
              <a:gd name="connsiteX115" fmla="*/ 271462 w 623887"/>
              <a:gd name="connsiteY115" fmla="*/ 152400 h 502443"/>
              <a:gd name="connsiteX116" fmla="*/ 269081 w 623887"/>
              <a:gd name="connsiteY116" fmla="*/ 145256 h 502443"/>
              <a:gd name="connsiteX117" fmla="*/ 257175 w 623887"/>
              <a:gd name="connsiteY117" fmla="*/ 130968 h 502443"/>
              <a:gd name="connsiteX118" fmla="*/ 247650 w 623887"/>
              <a:gd name="connsiteY118" fmla="*/ 114300 h 502443"/>
              <a:gd name="connsiteX119" fmla="*/ 242887 w 623887"/>
              <a:gd name="connsiteY119" fmla="*/ 100012 h 502443"/>
              <a:gd name="connsiteX120" fmla="*/ 233362 w 623887"/>
              <a:gd name="connsiteY120" fmla="*/ 78581 h 502443"/>
              <a:gd name="connsiteX121" fmla="*/ 230981 w 623887"/>
              <a:gd name="connsiteY121" fmla="*/ 71437 h 502443"/>
              <a:gd name="connsiteX122" fmla="*/ 228600 w 623887"/>
              <a:gd name="connsiteY122" fmla="*/ 64293 h 502443"/>
              <a:gd name="connsiteX123" fmla="*/ 230981 w 623887"/>
              <a:gd name="connsiteY123" fmla="*/ 30956 h 502443"/>
              <a:gd name="connsiteX124" fmla="*/ 235743 w 623887"/>
              <a:gd name="connsiteY124" fmla="*/ 16668 h 502443"/>
              <a:gd name="connsiteX125" fmla="*/ 240506 w 623887"/>
              <a:gd name="connsiteY125" fmla="*/ 71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23887" h="502443">
                <a:moveTo>
                  <a:pt x="240506" y="7143"/>
                </a:moveTo>
                <a:cubicBezTo>
                  <a:pt x="239316" y="4762"/>
                  <a:pt x="232602" y="3882"/>
                  <a:pt x="228600" y="2381"/>
                </a:cubicBezTo>
                <a:cubicBezTo>
                  <a:pt x="226250" y="1500"/>
                  <a:pt x="223966" y="0"/>
                  <a:pt x="221456" y="0"/>
                </a:cubicBezTo>
                <a:cubicBezTo>
                  <a:pt x="212689" y="0"/>
                  <a:pt x="203993" y="1587"/>
                  <a:pt x="195262" y="2381"/>
                </a:cubicBezTo>
                <a:cubicBezTo>
                  <a:pt x="192881" y="3175"/>
                  <a:pt x="189893" y="2987"/>
                  <a:pt x="188118" y="4762"/>
                </a:cubicBezTo>
                <a:cubicBezTo>
                  <a:pt x="186343" y="6537"/>
                  <a:pt x="186859" y="9661"/>
                  <a:pt x="185737" y="11906"/>
                </a:cubicBezTo>
                <a:cubicBezTo>
                  <a:pt x="184457" y="14466"/>
                  <a:pt x="182999" y="17026"/>
                  <a:pt x="180975" y="19050"/>
                </a:cubicBezTo>
                <a:cubicBezTo>
                  <a:pt x="178951" y="21074"/>
                  <a:pt x="176030" y="21980"/>
                  <a:pt x="173831" y="23812"/>
                </a:cubicBezTo>
                <a:cubicBezTo>
                  <a:pt x="171244" y="25968"/>
                  <a:pt x="169965" y="30185"/>
                  <a:pt x="166687" y="30956"/>
                </a:cubicBezTo>
                <a:cubicBezTo>
                  <a:pt x="155843" y="33508"/>
                  <a:pt x="144462" y="32543"/>
                  <a:pt x="133350" y="33337"/>
                </a:cubicBezTo>
                <a:lnTo>
                  <a:pt x="119062" y="42862"/>
                </a:lnTo>
                <a:lnTo>
                  <a:pt x="111918" y="47625"/>
                </a:lnTo>
                <a:cubicBezTo>
                  <a:pt x="104774" y="46831"/>
                  <a:pt x="97577" y="46425"/>
                  <a:pt x="90487" y="45243"/>
                </a:cubicBezTo>
                <a:cubicBezTo>
                  <a:pt x="88011" y="44830"/>
                  <a:pt x="85386" y="41403"/>
                  <a:pt x="83343" y="42862"/>
                </a:cubicBezTo>
                <a:cubicBezTo>
                  <a:pt x="78685" y="46189"/>
                  <a:pt x="76993" y="52387"/>
                  <a:pt x="73818" y="57150"/>
                </a:cubicBezTo>
                <a:lnTo>
                  <a:pt x="69056" y="64293"/>
                </a:lnTo>
                <a:cubicBezTo>
                  <a:pt x="62517" y="90452"/>
                  <a:pt x="72428" y="57749"/>
                  <a:pt x="59531" y="80962"/>
                </a:cubicBezTo>
                <a:cubicBezTo>
                  <a:pt x="57093" y="85351"/>
                  <a:pt x="57553" y="91073"/>
                  <a:pt x="54768" y="95250"/>
                </a:cubicBezTo>
                <a:lnTo>
                  <a:pt x="50006" y="102393"/>
                </a:lnTo>
                <a:cubicBezTo>
                  <a:pt x="46408" y="116788"/>
                  <a:pt x="48660" y="108813"/>
                  <a:pt x="42862" y="126206"/>
                </a:cubicBezTo>
                <a:cubicBezTo>
                  <a:pt x="41957" y="128921"/>
                  <a:pt x="39687" y="130969"/>
                  <a:pt x="38100" y="133350"/>
                </a:cubicBezTo>
                <a:cubicBezTo>
                  <a:pt x="37306" y="136525"/>
                  <a:pt x="36360" y="139666"/>
                  <a:pt x="35718" y="142875"/>
                </a:cubicBezTo>
                <a:cubicBezTo>
                  <a:pt x="34771" y="147609"/>
                  <a:pt x="34508" y="152478"/>
                  <a:pt x="33337" y="157162"/>
                </a:cubicBezTo>
                <a:cubicBezTo>
                  <a:pt x="32120" y="162032"/>
                  <a:pt x="29560" y="166527"/>
                  <a:pt x="28575" y="171450"/>
                </a:cubicBezTo>
                <a:cubicBezTo>
                  <a:pt x="27781" y="175419"/>
                  <a:pt x="27071" y="179405"/>
                  <a:pt x="26193" y="183356"/>
                </a:cubicBezTo>
                <a:cubicBezTo>
                  <a:pt x="25483" y="186551"/>
                  <a:pt x="24397" y="189661"/>
                  <a:pt x="23812" y="192881"/>
                </a:cubicBezTo>
                <a:cubicBezTo>
                  <a:pt x="22808" y="198403"/>
                  <a:pt x="22284" y="204003"/>
                  <a:pt x="21431" y="209550"/>
                </a:cubicBezTo>
                <a:cubicBezTo>
                  <a:pt x="20697" y="214322"/>
                  <a:pt x="19733" y="219058"/>
                  <a:pt x="19050" y="223837"/>
                </a:cubicBezTo>
                <a:cubicBezTo>
                  <a:pt x="15107" y="251434"/>
                  <a:pt x="18331" y="233940"/>
                  <a:pt x="14287" y="259556"/>
                </a:cubicBezTo>
                <a:cubicBezTo>
                  <a:pt x="6028" y="311869"/>
                  <a:pt x="13381" y="273443"/>
                  <a:pt x="7143" y="295275"/>
                </a:cubicBezTo>
                <a:cubicBezTo>
                  <a:pt x="6244" y="298422"/>
                  <a:pt x="5702" y="301665"/>
                  <a:pt x="4762" y="304800"/>
                </a:cubicBezTo>
                <a:cubicBezTo>
                  <a:pt x="3320" y="309608"/>
                  <a:pt x="0" y="319087"/>
                  <a:pt x="0" y="319087"/>
                </a:cubicBezTo>
                <a:cubicBezTo>
                  <a:pt x="2381" y="320675"/>
                  <a:pt x="4330" y="323323"/>
                  <a:pt x="7143" y="323850"/>
                </a:cubicBezTo>
                <a:cubicBezTo>
                  <a:pt x="65978" y="334882"/>
                  <a:pt x="22128" y="320907"/>
                  <a:pt x="45243" y="328612"/>
                </a:cubicBezTo>
                <a:lnTo>
                  <a:pt x="59531" y="338137"/>
                </a:lnTo>
                <a:cubicBezTo>
                  <a:pt x="62333" y="340005"/>
                  <a:pt x="63873" y="343413"/>
                  <a:pt x="66675" y="345281"/>
                </a:cubicBezTo>
                <a:cubicBezTo>
                  <a:pt x="68763" y="346673"/>
                  <a:pt x="71322" y="347399"/>
                  <a:pt x="73818" y="347662"/>
                </a:cubicBezTo>
                <a:cubicBezTo>
                  <a:pt x="86473" y="348994"/>
                  <a:pt x="99218" y="349249"/>
                  <a:pt x="111918" y="350043"/>
                </a:cubicBezTo>
                <a:cubicBezTo>
                  <a:pt x="112712" y="354806"/>
                  <a:pt x="113842" y="359524"/>
                  <a:pt x="114300" y="364331"/>
                </a:cubicBezTo>
                <a:cubicBezTo>
                  <a:pt x="117779" y="400860"/>
                  <a:pt x="114060" y="389444"/>
                  <a:pt x="119062" y="411956"/>
                </a:cubicBezTo>
                <a:cubicBezTo>
                  <a:pt x="119194" y="412552"/>
                  <a:pt x="122599" y="427093"/>
                  <a:pt x="123825" y="428625"/>
                </a:cubicBezTo>
                <a:cubicBezTo>
                  <a:pt x="125613" y="430860"/>
                  <a:pt x="128587" y="431800"/>
                  <a:pt x="130968" y="433387"/>
                </a:cubicBezTo>
                <a:cubicBezTo>
                  <a:pt x="133349" y="432593"/>
                  <a:pt x="136152" y="432574"/>
                  <a:pt x="138112" y="431006"/>
                </a:cubicBezTo>
                <a:cubicBezTo>
                  <a:pt x="140347" y="429218"/>
                  <a:pt x="140851" y="425886"/>
                  <a:pt x="142875" y="423862"/>
                </a:cubicBezTo>
                <a:cubicBezTo>
                  <a:pt x="144898" y="421839"/>
                  <a:pt x="147637" y="420687"/>
                  <a:pt x="150018" y="419100"/>
                </a:cubicBezTo>
                <a:cubicBezTo>
                  <a:pt x="163112" y="427828"/>
                  <a:pt x="152005" y="419102"/>
                  <a:pt x="161925" y="431006"/>
                </a:cubicBezTo>
                <a:cubicBezTo>
                  <a:pt x="164081" y="433593"/>
                  <a:pt x="166912" y="435563"/>
                  <a:pt x="169068" y="438150"/>
                </a:cubicBezTo>
                <a:cubicBezTo>
                  <a:pt x="170900" y="440348"/>
                  <a:pt x="171677" y="443409"/>
                  <a:pt x="173831" y="445293"/>
                </a:cubicBezTo>
                <a:cubicBezTo>
                  <a:pt x="178139" y="449062"/>
                  <a:pt x="183356" y="451643"/>
                  <a:pt x="188118" y="454818"/>
                </a:cubicBezTo>
                <a:lnTo>
                  <a:pt x="195262" y="459581"/>
                </a:lnTo>
                <a:lnTo>
                  <a:pt x="202406" y="464343"/>
                </a:lnTo>
                <a:cubicBezTo>
                  <a:pt x="203993" y="466724"/>
                  <a:pt x="206346" y="468746"/>
                  <a:pt x="207168" y="471487"/>
                </a:cubicBezTo>
                <a:cubicBezTo>
                  <a:pt x="208781" y="476863"/>
                  <a:pt x="206537" y="483421"/>
                  <a:pt x="209550" y="488156"/>
                </a:cubicBezTo>
                <a:cubicBezTo>
                  <a:pt x="212623" y="492985"/>
                  <a:pt x="219075" y="494506"/>
                  <a:pt x="223837" y="497681"/>
                </a:cubicBezTo>
                <a:cubicBezTo>
                  <a:pt x="228014" y="500466"/>
                  <a:pt x="238125" y="502443"/>
                  <a:pt x="238125" y="502443"/>
                </a:cubicBezTo>
                <a:cubicBezTo>
                  <a:pt x="240506" y="501649"/>
                  <a:pt x="243023" y="501184"/>
                  <a:pt x="245268" y="500062"/>
                </a:cubicBezTo>
                <a:cubicBezTo>
                  <a:pt x="254138" y="495627"/>
                  <a:pt x="251655" y="494740"/>
                  <a:pt x="259556" y="488156"/>
                </a:cubicBezTo>
                <a:cubicBezTo>
                  <a:pt x="261755" y="486324"/>
                  <a:pt x="264319" y="484981"/>
                  <a:pt x="266700" y="483393"/>
                </a:cubicBezTo>
                <a:lnTo>
                  <a:pt x="271462" y="469106"/>
                </a:lnTo>
                <a:cubicBezTo>
                  <a:pt x="274940" y="458672"/>
                  <a:pt x="270111" y="446002"/>
                  <a:pt x="266700" y="435768"/>
                </a:cubicBezTo>
                <a:cubicBezTo>
                  <a:pt x="267494" y="423068"/>
                  <a:pt x="264469" y="409528"/>
                  <a:pt x="269081" y="397668"/>
                </a:cubicBezTo>
                <a:cubicBezTo>
                  <a:pt x="270900" y="392989"/>
                  <a:pt x="283368" y="392906"/>
                  <a:pt x="283368" y="392906"/>
                </a:cubicBezTo>
                <a:cubicBezTo>
                  <a:pt x="289718" y="393700"/>
                  <a:pt x="296122" y="394142"/>
                  <a:pt x="302418" y="395287"/>
                </a:cubicBezTo>
                <a:cubicBezTo>
                  <a:pt x="304888" y="395736"/>
                  <a:pt x="307052" y="397668"/>
                  <a:pt x="309562" y="397668"/>
                </a:cubicBezTo>
                <a:cubicBezTo>
                  <a:pt x="319120" y="397668"/>
                  <a:pt x="328612" y="396081"/>
                  <a:pt x="338137" y="395287"/>
                </a:cubicBezTo>
                <a:cubicBezTo>
                  <a:pt x="346495" y="393198"/>
                  <a:pt x="353066" y="390210"/>
                  <a:pt x="361950" y="395287"/>
                </a:cubicBezTo>
                <a:cubicBezTo>
                  <a:pt x="364129" y="396532"/>
                  <a:pt x="363112" y="400237"/>
                  <a:pt x="364331" y="402431"/>
                </a:cubicBezTo>
                <a:cubicBezTo>
                  <a:pt x="369080" y="410979"/>
                  <a:pt x="372276" y="417604"/>
                  <a:pt x="381000" y="421481"/>
                </a:cubicBezTo>
                <a:cubicBezTo>
                  <a:pt x="393325" y="426959"/>
                  <a:pt x="396628" y="426197"/>
                  <a:pt x="409575" y="428625"/>
                </a:cubicBezTo>
                <a:cubicBezTo>
                  <a:pt x="417531" y="430117"/>
                  <a:pt x="425450" y="431800"/>
                  <a:pt x="433387" y="433387"/>
                </a:cubicBezTo>
                <a:cubicBezTo>
                  <a:pt x="437356" y="434181"/>
                  <a:pt x="441367" y="434786"/>
                  <a:pt x="445293" y="435768"/>
                </a:cubicBezTo>
                <a:lnTo>
                  <a:pt x="454818" y="438150"/>
                </a:lnTo>
                <a:cubicBezTo>
                  <a:pt x="460374" y="437356"/>
                  <a:pt x="466248" y="437783"/>
                  <a:pt x="471487" y="435768"/>
                </a:cubicBezTo>
                <a:cubicBezTo>
                  <a:pt x="476829" y="433713"/>
                  <a:pt x="485775" y="426243"/>
                  <a:pt x="485775" y="426243"/>
                </a:cubicBezTo>
                <a:cubicBezTo>
                  <a:pt x="497168" y="409154"/>
                  <a:pt x="491253" y="416004"/>
                  <a:pt x="502443" y="404812"/>
                </a:cubicBezTo>
                <a:cubicBezTo>
                  <a:pt x="503673" y="401122"/>
                  <a:pt x="506024" y="390525"/>
                  <a:pt x="511968" y="390525"/>
                </a:cubicBezTo>
                <a:cubicBezTo>
                  <a:pt x="514478" y="390525"/>
                  <a:pt x="513227" y="395423"/>
                  <a:pt x="514350" y="397668"/>
                </a:cubicBezTo>
                <a:cubicBezTo>
                  <a:pt x="517667" y="404301"/>
                  <a:pt x="520987" y="406687"/>
                  <a:pt x="526256" y="411956"/>
                </a:cubicBezTo>
                <a:cubicBezTo>
                  <a:pt x="533400" y="411162"/>
                  <a:pt x="540932" y="412031"/>
                  <a:pt x="547687" y="409575"/>
                </a:cubicBezTo>
                <a:cubicBezTo>
                  <a:pt x="553845" y="407336"/>
                  <a:pt x="554145" y="390203"/>
                  <a:pt x="554831" y="388143"/>
                </a:cubicBezTo>
                <a:cubicBezTo>
                  <a:pt x="555736" y="385428"/>
                  <a:pt x="556904" y="381978"/>
                  <a:pt x="559593" y="381000"/>
                </a:cubicBezTo>
                <a:cubicBezTo>
                  <a:pt x="566348" y="378544"/>
                  <a:pt x="573881" y="379412"/>
                  <a:pt x="581025" y="378618"/>
                </a:cubicBezTo>
                <a:cubicBezTo>
                  <a:pt x="600740" y="372047"/>
                  <a:pt x="591138" y="376639"/>
                  <a:pt x="609600" y="364331"/>
                </a:cubicBezTo>
                <a:lnTo>
                  <a:pt x="616743" y="359568"/>
                </a:lnTo>
                <a:cubicBezTo>
                  <a:pt x="618331" y="357187"/>
                  <a:pt x="620379" y="355055"/>
                  <a:pt x="621506" y="352425"/>
                </a:cubicBezTo>
                <a:cubicBezTo>
                  <a:pt x="622795" y="349417"/>
                  <a:pt x="623887" y="346173"/>
                  <a:pt x="623887" y="342900"/>
                </a:cubicBezTo>
                <a:cubicBezTo>
                  <a:pt x="623887" y="317488"/>
                  <a:pt x="623506" y="292034"/>
                  <a:pt x="621506" y="266700"/>
                </a:cubicBezTo>
                <a:cubicBezTo>
                  <a:pt x="620556" y="254665"/>
                  <a:pt x="615749" y="251671"/>
                  <a:pt x="609600" y="242887"/>
                </a:cubicBezTo>
                <a:cubicBezTo>
                  <a:pt x="606318" y="238198"/>
                  <a:pt x="600075" y="228600"/>
                  <a:pt x="600075" y="228600"/>
                </a:cubicBezTo>
                <a:cubicBezTo>
                  <a:pt x="571339" y="234346"/>
                  <a:pt x="583941" y="230802"/>
                  <a:pt x="561975" y="238125"/>
                </a:cubicBezTo>
                <a:cubicBezTo>
                  <a:pt x="558135" y="239405"/>
                  <a:pt x="554019" y="239628"/>
                  <a:pt x="550068" y="240506"/>
                </a:cubicBezTo>
                <a:cubicBezTo>
                  <a:pt x="539270" y="242905"/>
                  <a:pt x="538130" y="243691"/>
                  <a:pt x="526256" y="247650"/>
                </a:cubicBezTo>
                <a:cubicBezTo>
                  <a:pt x="523151" y="248685"/>
                  <a:pt x="519878" y="249132"/>
                  <a:pt x="516731" y="250031"/>
                </a:cubicBezTo>
                <a:cubicBezTo>
                  <a:pt x="514317" y="250721"/>
                  <a:pt x="512022" y="251803"/>
                  <a:pt x="509587" y="252412"/>
                </a:cubicBezTo>
                <a:cubicBezTo>
                  <a:pt x="505661" y="253394"/>
                  <a:pt x="501586" y="253728"/>
                  <a:pt x="497681" y="254793"/>
                </a:cubicBezTo>
                <a:cubicBezTo>
                  <a:pt x="492838" y="256114"/>
                  <a:pt x="483393" y="259556"/>
                  <a:pt x="483393" y="259556"/>
                </a:cubicBezTo>
                <a:cubicBezTo>
                  <a:pt x="474662" y="258762"/>
                  <a:pt x="465879" y="258415"/>
                  <a:pt x="457200" y="257175"/>
                </a:cubicBezTo>
                <a:cubicBezTo>
                  <a:pt x="454715" y="256820"/>
                  <a:pt x="452470" y="255483"/>
                  <a:pt x="450056" y="254793"/>
                </a:cubicBezTo>
                <a:cubicBezTo>
                  <a:pt x="446909" y="253894"/>
                  <a:pt x="443706" y="253206"/>
                  <a:pt x="440531" y="252412"/>
                </a:cubicBezTo>
                <a:cubicBezTo>
                  <a:pt x="429198" y="244858"/>
                  <a:pt x="437839" y="249461"/>
                  <a:pt x="423862" y="245268"/>
                </a:cubicBezTo>
                <a:cubicBezTo>
                  <a:pt x="416650" y="243104"/>
                  <a:pt x="409575" y="240506"/>
                  <a:pt x="402431" y="238125"/>
                </a:cubicBezTo>
                <a:cubicBezTo>
                  <a:pt x="398591" y="236845"/>
                  <a:pt x="394476" y="236621"/>
                  <a:pt x="390525" y="235743"/>
                </a:cubicBezTo>
                <a:cubicBezTo>
                  <a:pt x="387330" y="235033"/>
                  <a:pt x="384135" y="234302"/>
                  <a:pt x="381000" y="233362"/>
                </a:cubicBezTo>
                <a:cubicBezTo>
                  <a:pt x="380930" y="233341"/>
                  <a:pt x="363174" y="227420"/>
                  <a:pt x="359568" y="226218"/>
                </a:cubicBezTo>
                <a:cubicBezTo>
                  <a:pt x="356853" y="225313"/>
                  <a:pt x="354985" y="222736"/>
                  <a:pt x="352425" y="221456"/>
                </a:cubicBezTo>
                <a:cubicBezTo>
                  <a:pt x="350180" y="220334"/>
                  <a:pt x="347662" y="219869"/>
                  <a:pt x="345281" y="219075"/>
                </a:cubicBezTo>
                <a:lnTo>
                  <a:pt x="330993" y="209550"/>
                </a:lnTo>
                <a:cubicBezTo>
                  <a:pt x="328191" y="207682"/>
                  <a:pt x="326437" y="204562"/>
                  <a:pt x="323850" y="202406"/>
                </a:cubicBezTo>
                <a:cubicBezTo>
                  <a:pt x="321651" y="200574"/>
                  <a:pt x="319087" y="199231"/>
                  <a:pt x="316706" y="197643"/>
                </a:cubicBezTo>
                <a:cubicBezTo>
                  <a:pt x="315118" y="195262"/>
                  <a:pt x="314178" y="192288"/>
                  <a:pt x="311943" y="190500"/>
                </a:cubicBezTo>
                <a:cubicBezTo>
                  <a:pt x="309983" y="188932"/>
                  <a:pt x="307045" y="189241"/>
                  <a:pt x="304800" y="188118"/>
                </a:cubicBezTo>
                <a:cubicBezTo>
                  <a:pt x="302240" y="186838"/>
                  <a:pt x="300037" y="184943"/>
                  <a:pt x="297656" y="183356"/>
                </a:cubicBezTo>
                <a:cubicBezTo>
                  <a:pt x="296068" y="180975"/>
                  <a:pt x="295128" y="178000"/>
                  <a:pt x="292893" y="176212"/>
                </a:cubicBezTo>
                <a:cubicBezTo>
                  <a:pt x="290933" y="174644"/>
                  <a:pt x="287525" y="175606"/>
                  <a:pt x="285750" y="173831"/>
                </a:cubicBezTo>
                <a:cubicBezTo>
                  <a:pt x="281703" y="169783"/>
                  <a:pt x="279400" y="164306"/>
                  <a:pt x="276225" y="159543"/>
                </a:cubicBezTo>
                <a:lnTo>
                  <a:pt x="271462" y="152400"/>
                </a:lnTo>
                <a:cubicBezTo>
                  <a:pt x="270668" y="150019"/>
                  <a:pt x="270473" y="147345"/>
                  <a:pt x="269081" y="145256"/>
                </a:cubicBezTo>
                <a:cubicBezTo>
                  <a:pt x="258540" y="129445"/>
                  <a:pt x="264972" y="146560"/>
                  <a:pt x="257175" y="130968"/>
                </a:cubicBezTo>
                <a:cubicBezTo>
                  <a:pt x="248085" y="112790"/>
                  <a:pt x="264920" y="137329"/>
                  <a:pt x="247650" y="114300"/>
                </a:cubicBezTo>
                <a:cubicBezTo>
                  <a:pt x="246062" y="109537"/>
                  <a:pt x="245672" y="104189"/>
                  <a:pt x="242887" y="100012"/>
                </a:cubicBezTo>
                <a:cubicBezTo>
                  <a:pt x="235341" y="88692"/>
                  <a:pt x="239029" y="95581"/>
                  <a:pt x="233362" y="78581"/>
                </a:cubicBezTo>
                <a:lnTo>
                  <a:pt x="230981" y="71437"/>
                </a:lnTo>
                <a:lnTo>
                  <a:pt x="228600" y="64293"/>
                </a:lnTo>
                <a:cubicBezTo>
                  <a:pt x="229394" y="53181"/>
                  <a:pt x="229329" y="41973"/>
                  <a:pt x="230981" y="30956"/>
                </a:cubicBezTo>
                <a:cubicBezTo>
                  <a:pt x="231726" y="25991"/>
                  <a:pt x="234155" y="21431"/>
                  <a:pt x="235743" y="16668"/>
                </a:cubicBezTo>
                <a:cubicBezTo>
                  <a:pt x="238376" y="8769"/>
                  <a:pt x="241696" y="9524"/>
                  <a:pt x="240506" y="7143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rme libre 112">
            <a:extLst>
              <a:ext uri="{FF2B5EF4-FFF2-40B4-BE49-F238E27FC236}">
                <a16:creationId xmlns:a16="http://schemas.microsoft.com/office/drawing/2014/main" id="{BC20CF8C-0803-4C8B-B46D-0CB3F9F25989}"/>
              </a:ext>
            </a:extLst>
          </p:cNvPr>
          <p:cNvSpPr/>
          <p:nvPr/>
        </p:nvSpPr>
        <p:spPr>
          <a:xfrm>
            <a:off x="5962002" y="1655419"/>
            <a:ext cx="932239" cy="1366715"/>
          </a:xfrm>
          <a:custGeom>
            <a:avLst/>
            <a:gdLst>
              <a:gd name="connsiteX0" fmla="*/ 65762 w 826718"/>
              <a:gd name="connsiteY0" fmla="*/ 84550 h 1302706"/>
              <a:gd name="connsiteX1" fmla="*/ 81419 w 826718"/>
              <a:gd name="connsiteY1" fmla="*/ 72024 h 1302706"/>
              <a:gd name="connsiteX2" fmla="*/ 87682 w 826718"/>
              <a:gd name="connsiteY2" fmla="*/ 62630 h 1302706"/>
              <a:gd name="connsiteX3" fmla="*/ 106471 w 826718"/>
              <a:gd name="connsiteY3" fmla="*/ 56367 h 1302706"/>
              <a:gd name="connsiteX4" fmla="*/ 125260 w 826718"/>
              <a:gd name="connsiteY4" fmla="*/ 65761 h 1302706"/>
              <a:gd name="connsiteX5" fmla="*/ 131523 w 826718"/>
              <a:gd name="connsiteY5" fmla="*/ 75156 h 1302706"/>
              <a:gd name="connsiteX6" fmla="*/ 150312 w 826718"/>
              <a:gd name="connsiteY6" fmla="*/ 81419 h 1302706"/>
              <a:gd name="connsiteX7" fmla="*/ 159707 w 826718"/>
              <a:gd name="connsiteY7" fmla="*/ 84550 h 1302706"/>
              <a:gd name="connsiteX8" fmla="*/ 212943 w 826718"/>
              <a:gd name="connsiteY8" fmla="*/ 81419 h 1302706"/>
              <a:gd name="connsiteX9" fmla="*/ 231732 w 826718"/>
              <a:gd name="connsiteY9" fmla="*/ 62630 h 1302706"/>
              <a:gd name="connsiteX10" fmla="*/ 250521 w 826718"/>
              <a:gd name="connsiteY10" fmla="*/ 53235 h 1302706"/>
              <a:gd name="connsiteX11" fmla="*/ 259915 w 826718"/>
              <a:gd name="connsiteY11" fmla="*/ 43841 h 1302706"/>
              <a:gd name="connsiteX12" fmla="*/ 266178 w 826718"/>
              <a:gd name="connsiteY12" fmla="*/ 18789 h 1302706"/>
              <a:gd name="connsiteX13" fmla="*/ 272441 w 826718"/>
              <a:gd name="connsiteY13" fmla="*/ 0 h 1302706"/>
              <a:gd name="connsiteX14" fmla="*/ 281836 w 826718"/>
              <a:gd name="connsiteY14" fmla="*/ 28183 h 1302706"/>
              <a:gd name="connsiteX15" fmla="*/ 291230 w 826718"/>
              <a:gd name="connsiteY15" fmla="*/ 59498 h 1302706"/>
              <a:gd name="connsiteX16" fmla="*/ 297493 w 826718"/>
              <a:gd name="connsiteY16" fmla="*/ 68893 h 1302706"/>
              <a:gd name="connsiteX17" fmla="*/ 300625 w 826718"/>
              <a:gd name="connsiteY17" fmla="*/ 81419 h 1302706"/>
              <a:gd name="connsiteX18" fmla="*/ 313151 w 826718"/>
              <a:gd name="connsiteY18" fmla="*/ 106471 h 1302706"/>
              <a:gd name="connsiteX19" fmla="*/ 322545 w 826718"/>
              <a:gd name="connsiteY19" fmla="*/ 109602 h 1302706"/>
              <a:gd name="connsiteX20" fmla="*/ 335071 w 826718"/>
              <a:gd name="connsiteY20" fmla="*/ 106471 h 1302706"/>
              <a:gd name="connsiteX21" fmla="*/ 331940 w 826718"/>
              <a:gd name="connsiteY21" fmla="*/ 97076 h 1302706"/>
              <a:gd name="connsiteX22" fmla="*/ 341334 w 826718"/>
              <a:gd name="connsiteY22" fmla="*/ 103339 h 1302706"/>
              <a:gd name="connsiteX23" fmla="*/ 385176 w 826718"/>
              <a:gd name="connsiteY23" fmla="*/ 112734 h 1302706"/>
              <a:gd name="connsiteX24" fmla="*/ 403965 w 826718"/>
              <a:gd name="connsiteY24" fmla="*/ 109602 h 1302706"/>
              <a:gd name="connsiteX25" fmla="*/ 432148 w 826718"/>
              <a:gd name="connsiteY25" fmla="*/ 87682 h 1302706"/>
              <a:gd name="connsiteX26" fmla="*/ 438411 w 826718"/>
              <a:gd name="connsiteY26" fmla="*/ 97076 h 1302706"/>
              <a:gd name="connsiteX27" fmla="*/ 463463 w 826718"/>
              <a:gd name="connsiteY27" fmla="*/ 103339 h 1302706"/>
              <a:gd name="connsiteX28" fmla="*/ 482252 w 826718"/>
              <a:gd name="connsiteY28" fmla="*/ 109602 h 1302706"/>
              <a:gd name="connsiteX29" fmla="*/ 485384 w 826718"/>
              <a:gd name="connsiteY29" fmla="*/ 137786 h 1302706"/>
              <a:gd name="connsiteX30" fmla="*/ 501041 w 826718"/>
              <a:gd name="connsiteY30" fmla="*/ 150312 h 1302706"/>
              <a:gd name="connsiteX31" fmla="*/ 519830 w 826718"/>
              <a:gd name="connsiteY31" fmla="*/ 159706 h 1302706"/>
              <a:gd name="connsiteX32" fmla="*/ 529225 w 826718"/>
              <a:gd name="connsiteY32" fmla="*/ 165969 h 1302706"/>
              <a:gd name="connsiteX33" fmla="*/ 548014 w 826718"/>
              <a:gd name="connsiteY33" fmla="*/ 169101 h 1302706"/>
              <a:gd name="connsiteX34" fmla="*/ 551145 w 826718"/>
              <a:gd name="connsiteY34" fmla="*/ 181627 h 1302706"/>
              <a:gd name="connsiteX35" fmla="*/ 560540 w 826718"/>
              <a:gd name="connsiteY35" fmla="*/ 187890 h 1302706"/>
              <a:gd name="connsiteX36" fmla="*/ 563671 w 826718"/>
              <a:gd name="connsiteY36" fmla="*/ 197285 h 1302706"/>
              <a:gd name="connsiteX37" fmla="*/ 582460 w 826718"/>
              <a:gd name="connsiteY37" fmla="*/ 212942 h 1302706"/>
              <a:gd name="connsiteX38" fmla="*/ 601249 w 826718"/>
              <a:gd name="connsiteY38" fmla="*/ 219205 h 1302706"/>
              <a:gd name="connsiteX39" fmla="*/ 616907 w 826718"/>
              <a:gd name="connsiteY39" fmla="*/ 234863 h 1302706"/>
              <a:gd name="connsiteX40" fmla="*/ 607512 w 826718"/>
              <a:gd name="connsiteY40" fmla="*/ 241126 h 1302706"/>
              <a:gd name="connsiteX41" fmla="*/ 591855 w 826718"/>
              <a:gd name="connsiteY41" fmla="*/ 259915 h 1302706"/>
              <a:gd name="connsiteX42" fmla="*/ 582460 w 826718"/>
              <a:gd name="connsiteY42" fmla="*/ 266178 h 1302706"/>
              <a:gd name="connsiteX43" fmla="*/ 585592 w 826718"/>
              <a:gd name="connsiteY43" fmla="*/ 281835 h 1302706"/>
              <a:gd name="connsiteX44" fmla="*/ 591855 w 826718"/>
              <a:gd name="connsiteY44" fmla="*/ 291230 h 1302706"/>
              <a:gd name="connsiteX45" fmla="*/ 598118 w 826718"/>
              <a:gd name="connsiteY45" fmla="*/ 310019 h 1302706"/>
              <a:gd name="connsiteX46" fmla="*/ 607512 w 826718"/>
              <a:gd name="connsiteY46" fmla="*/ 313150 h 1302706"/>
              <a:gd name="connsiteX47" fmla="*/ 629433 w 826718"/>
              <a:gd name="connsiteY47" fmla="*/ 319413 h 1302706"/>
              <a:gd name="connsiteX48" fmla="*/ 623170 w 826718"/>
              <a:gd name="connsiteY48" fmla="*/ 328808 h 1302706"/>
              <a:gd name="connsiteX49" fmla="*/ 613776 w 826718"/>
              <a:gd name="connsiteY49" fmla="*/ 335071 h 1302706"/>
              <a:gd name="connsiteX50" fmla="*/ 610644 w 826718"/>
              <a:gd name="connsiteY50" fmla="*/ 344465 h 1302706"/>
              <a:gd name="connsiteX51" fmla="*/ 604381 w 826718"/>
              <a:gd name="connsiteY51" fmla="*/ 353860 h 1302706"/>
              <a:gd name="connsiteX52" fmla="*/ 607512 w 826718"/>
              <a:gd name="connsiteY52" fmla="*/ 363254 h 1302706"/>
              <a:gd name="connsiteX53" fmla="*/ 613776 w 826718"/>
              <a:gd name="connsiteY53" fmla="*/ 369517 h 1302706"/>
              <a:gd name="connsiteX54" fmla="*/ 620039 w 826718"/>
              <a:gd name="connsiteY54" fmla="*/ 378912 h 1302706"/>
              <a:gd name="connsiteX55" fmla="*/ 629433 w 826718"/>
              <a:gd name="connsiteY55" fmla="*/ 447805 h 1302706"/>
              <a:gd name="connsiteX56" fmla="*/ 635696 w 826718"/>
              <a:gd name="connsiteY56" fmla="*/ 472857 h 1302706"/>
              <a:gd name="connsiteX57" fmla="*/ 632565 w 826718"/>
              <a:gd name="connsiteY57" fmla="*/ 519830 h 1302706"/>
              <a:gd name="connsiteX58" fmla="*/ 626302 w 826718"/>
              <a:gd name="connsiteY58" fmla="*/ 541750 h 1302706"/>
              <a:gd name="connsiteX59" fmla="*/ 629433 w 826718"/>
              <a:gd name="connsiteY59" fmla="*/ 560539 h 1302706"/>
              <a:gd name="connsiteX60" fmla="*/ 632565 w 826718"/>
              <a:gd name="connsiteY60" fmla="*/ 573065 h 1302706"/>
              <a:gd name="connsiteX61" fmla="*/ 629433 w 826718"/>
              <a:gd name="connsiteY61" fmla="*/ 604380 h 1302706"/>
              <a:gd name="connsiteX62" fmla="*/ 632565 w 826718"/>
              <a:gd name="connsiteY62" fmla="*/ 626301 h 1302706"/>
              <a:gd name="connsiteX63" fmla="*/ 645091 w 826718"/>
              <a:gd name="connsiteY63" fmla="*/ 645090 h 1302706"/>
              <a:gd name="connsiteX64" fmla="*/ 651354 w 826718"/>
              <a:gd name="connsiteY64" fmla="*/ 667011 h 1302706"/>
              <a:gd name="connsiteX65" fmla="*/ 645091 w 826718"/>
              <a:gd name="connsiteY65" fmla="*/ 729641 h 1302706"/>
              <a:gd name="connsiteX66" fmla="*/ 648222 w 826718"/>
              <a:gd name="connsiteY66" fmla="*/ 751561 h 1302706"/>
              <a:gd name="connsiteX67" fmla="*/ 657617 w 826718"/>
              <a:gd name="connsiteY67" fmla="*/ 760956 h 1302706"/>
              <a:gd name="connsiteX68" fmla="*/ 663880 w 826718"/>
              <a:gd name="connsiteY68" fmla="*/ 770350 h 1302706"/>
              <a:gd name="connsiteX69" fmla="*/ 673274 w 826718"/>
              <a:gd name="connsiteY69" fmla="*/ 789139 h 1302706"/>
              <a:gd name="connsiteX70" fmla="*/ 685800 w 826718"/>
              <a:gd name="connsiteY70" fmla="*/ 817323 h 1302706"/>
              <a:gd name="connsiteX71" fmla="*/ 695195 w 826718"/>
              <a:gd name="connsiteY71" fmla="*/ 823586 h 1302706"/>
              <a:gd name="connsiteX72" fmla="*/ 692063 w 826718"/>
              <a:gd name="connsiteY72" fmla="*/ 854901 h 1302706"/>
              <a:gd name="connsiteX73" fmla="*/ 685800 w 826718"/>
              <a:gd name="connsiteY73" fmla="*/ 864295 h 1302706"/>
              <a:gd name="connsiteX74" fmla="*/ 682669 w 826718"/>
              <a:gd name="connsiteY74" fmla="*/ 873690 h 1302706"/>
              <a:gd name="connsiteX75" fmla="*/ 692063 w 826718"/>
              <a:gd name="connsiteY75" fmla="*/ 895611 h 1302706"/>
              <a:gd name="connsiteX76" fmla="*/ 695195 w 826718"/>
              <a:gd name="connsiteY76" fmla="*/ 905005 h 1302706"/>
              <a:gd name="connsiteX77" fmla="*/ 717115 w 826718"/>
              <a:gd name="connsiteY77" fmla="*/ 930057 h 1302706"/>
              <a:gd name="connsiteX78" fmla="*/ 754693 w 826718"/>
              <a:gd name="connsiteY78" fmla="*/ 933189 h 1302706"/>
              <a:gd name="connsiteX79" fmla="*/ 786008 w 826718"/>
              <a:gd name="connsiteY79" fmla="*/ 955109 h 1302706"/>
              <a:gd name="connsiteX80" fmla="*/ 795403 w 826718"/>
              <a:gd name="connsiteY80" fmla="*/ 964504 h 1302706"/>
              <a:gd name="connsiteX81" fmla="*/ 804797 w 826718"/>
              <a:gd name="connsiteY81" fmla="*/ 970767 h 1302706"/>
              <a:gd name="connsiteX82" fmla="*/ 811060 w 826718"/>
              <a:gd name="connsiteY82" fmla="*/ 980161 h 1302706"/>
              <a:gd name="connsiteX83" fmla="*/ 826718 w 826718"/>
              <a:gd name="connsiteY83" fmla="*/ 998950 h 1302706"/>
              <a:gd name="connsiteX84" fmla="*/ 811060 w 826718"/>
              <a:gd name="connsiteY84" fmla="*/ 1017739 h 1302706"/>
              <a:gd name="connsiteX85" fmla="*/ 804797 w 826718"/>
              <a:gd name="connsiteY85" fmla="*/ 1027134 h 1302706"/>
              <a:gd name="connsiteX86" fmla="*/ 798534 w 826718"/>
              <a:gd name="connsiteY86" fmla="*/ 1049054 h 1302706"/>
              <a:gd name="connsiteX87" fmla="*/ 792271 w 826718"/>
              <a:gd name="connsiteY87" fmla="*/ 1067843 h 1302706"/>
              <a:gd name="connsiteX88" fmla="*/ 786008 w 826718"/>
              <a:gd name="connsiteY88" fmla="*/ 1077238 h 1302706"/>
              <a:gd name="connsiteX89" fmla="*/ 795403 w 826718"/>
              <a:gd name="connsiteY89" fmla="*/ 1130474 h 1302706"/>
              <a:gd name="connsiteX90" fmla="*/ 801666 w 826718"/>
              <a:gd name="connsiteY90" fmla="*/ 1139868 h 1302706"/>
              <a:gd name="connsiteX91" fmla="*/ 804797 w 826718"/>
              <a:gd name="connsiteY91" fmla="*/ 1152394 h 1302706"/>
              <a:gd name="connsiteX92" fmla="*/ 795403 w 826718"/>
              <a:gd name="connsiteY92" fmla="*/ 1161789 h 1302706"/>
              <a:gd name="connsiteX93" fmla="*/ 776614 w 826718"/>
              <a:gd name="connsiteY93" fmla="*/ 1171183 h 1302706"/>
              <a:gd name="connsiteX94" fmla="*/ 701458 w 826718"/>
              <a:gd name="connsiteY94" fmla="*/ 1161789 h 1302706"/>
              <a:gd name="connsiteX95" fmla="*/ 679537 w 826718"/>
              <a:gd name="connsiteY95" fmla="*/ 1155526 h 1302706"/>
              <a:gd name="connsiteX96" fmla="*/ 604381 w 826718"/>
              <a:gd name="connsiteY96" fmla="*/ 1152394 h 1302706"/>
              <a:gd name="connsiteX97" fmla="*/ 538619 w 826718"/>
              <a:gd name="connsiteY97" fmla="*/ 1149263 h 1302706"/>
              <a:gd name="connsiteX98" fmla="*/ 535488 w 826718"/>
              <a:gd name="connsiteY98" fmla="*/ 1161789 h 1302706"/>
              <a:gd name="connsiteX99" fmla="*/ 529225 w 826718"/>
              <a:gd name="connsiteY99" fmla="*/ 1180578 h 1302706"/>
              <a:gd name="connsiteX100" fmla="*/ 516699 w 826718"/>
              <a:gd name="connsiteY100" fmla="*/ 1177446 h 1302706"/>
              <a:gd name="connsiteX101" fmla="*/ 507304 w 826718"/>
              <a:gd name="connsiteY101" fmla="*/ 1174315 h 1302706"/>
              <a:gd name="connsiteX102" fmla="*/ 497910 w 826718"/>
              <a:gd name="connsiteY102" fmla="*/ 1177446 h 1302706"/>
              <a:gd name="connsiteX103" fmla="*/ 494778 w 826718"/>
              <a:gd name="connsiteY103" fmla="*/ 1186841 h 1302706"/>
              <a:gd name="connsiteX104" fmla="*/ 491647 w 826718"/>
              <a:gd name="connsiteY104" fmla="*/ 1174315 h 1302706"/>
              <a:gd name="connsiteX105" fmla="*/ 485384 w 826718"/>
              <a:gd name="connsiteY105" fmla="*/ 1164920 h 1302706"/>
              <a:gd name="connsiteX106" fmla="*/ 482252 w 826718"/>
              <a:gd name="connsiteY106" fmla="*/ 1155526 h 1302706"/>
              <a:gd name="connsiteX107" fmla="*/ 472858 w 826718"/>
              <a:gd name="connsiteY107" fmla="*/ 1149263 h 1302706"/>
              <a:gd name="connsiteX108" fmla="*/ 463463 w 826718"/>
              <a:gd name="connsiteY108" fmla="*/ 1139868 h 1302706"/>
              <a:gd name="connsiteX109" fmla="*/ 441543 w 826718"/>
              <a:gd name="connsiteY109" fmla="*/ 1143000 h 1302706"/>
              <a:gd name="connsiteX110" fmla="*/ 422754 w 826718"/>
              <a:gd name="connsiteY110" fmla="*/ 1155526 h 1302706"/>
              <a:gd name="connsiteX111" fmla="*/ 407096 w 826718"/>
              <a:gd name="connsiteY111" fmla="*/ 1174315 h 1302706"/>
              <a:gd name="connsiteX112" fmla="*/ 385176 w 826718"/>
              <a:gd name="connsiteY112" fmla="*/ 1171183 h 1302706"/>
              <a:gd name="connsiteX113" fmla="*/ 375781 w 826718"/>
              <a:gd name="connsiteY113" fmla="*/ 1168052 h 1302706"/>
              <a:gd name="connsiteX114" fmla="*/ 356992 w 826718"/>
              <a:gd name="connsiteY114" fmla="*/ 1171183 h 1302706"/>
              <a:gd name="connsiteX115" fmla="*/ 347597 w 826718"/>
              <a:gd name="connsiteY115" fmla="*/ 1177446 h 1302706"/>
              <a:gd name="connsiteX116" fmla="*/ 331940 w 826718"/>
              <a:gd name="connsiteY116" fmla="*/ 1196235 h 1302706"/>
              <a:gd name="connsiteX117" fmla="*/ 335071 w 826718"/>
              <a:gd name="connsiteY117" fmla="*/ 1224419 h 1302706"/>
              <a:gd name="connsiteX118" fmla="*/ 335071 w 826718"/>
              <a:gd name="connsiteY118" fmla="*/ 1280786 h 1302706"/>
              <a:gd name="connsiteX119" fmla="*/ 316282 w 826718"/>
              <a:gd name="connsiteY119" fmla="*/ 1287049 h 1302706"/>
              <a:gd name="connsiteX120" fmla="*/ 297493 w 826718"/>
              <a:gd name="connsiteY120" fmla="*/ 1293312 h 1302706"/>
              <a:gd name="connsiteX121" fmla="*/ 272441 w 826718"/>
              <a:gd name="connsiteY121" fmla="*/ 1296443 h 1302706"/>
              <a:gd name="connsiteX122" fmla="*/ 256784 w 826718"/>
              <a:gd name="connsiteY122" fmla="*/ 1299575 h 1302706"/>
              <a:gd name="connsiteX123" fmla="*/ 237995 w 826718"/>
              <a:gd name="connsiteY123" fmla="*/ 1302706 h 1302706"/>
              <a:gd name="connsiteX124" fmla="*/ 225469 w 826718"/>
              <a:gd name="connsiteY124" fmla="*/ 1299575 h 1302706"/>
              <a:gd name="connsiteX125" fmla="*/ 237995 w 826718"/>
              <a:gd name="connsiteY125" fmla="*/ 1280786 h 1302706"/>
              <a:gd name="connsiteX126" fmla="*/ 256784 w 826718"/>
              <a:gd name="connsiteY126" fmla="*/ 1268260 h 1302706"/>
              <a:gd name="connsiteX127" fmla="*/ 266178 w 826718"/>
              <a:gd name="connsiteY127" fmla="*/ 1261997 h 1302706"/>
              <a:gd name="connsiteX128" fmla="*/ 250521 w 826718"/>
              <a:gd name="connsiteY128" fmla="*/ 1246339 h 1302706"/>
              <a:gd name="connsiteX129" fmla="*/ 237995 w 826718"/>
              <a:gd name="connsiteY129" fmla="*/ 1218156 h 1302706"/>
              <a:gd name="connsiteX130" fmla="*/ 231732 w 826718"/>
              <a:gd name="connsiteY130" fmla="*/ 1199367 h 1302706"/>
              <a:gd name="connsiteX131" fmla="*/ 228600 w 826718"/>
              <a:gd name="connsiteY131" fmla="*/ 1189972 h 1302706"/>
              <a:gd name="connsiteX132" fmla="*/ 231732 w 826718"/>
              <a:gd name="connsiteY132" fmla="*/ 1164920 h 1302706"/>
              <a:gd name="connsiteX133" fmla="*/ 247389 w 826718"/>
              <a:gd name="connsiteY133" fmla="*/ 1146131 h 1302706"/>
              <a:gd name="connsiteX134" fmla="*/ 237995 w 826718"/>
              <a:gd name="connsiteY134" fmla="*/ 1139868 h 1302706"/>
              <a:gd name="connsiteX135" fmla="*/ 212943 w 826718"/>
              <a:gd name="connsiteY135" fmla="*/ 1146131 h 1302706"/>
              <a:gd name="connsiteX136" fmla="*/ 194154 w 826718"/>
              <a:gd name="connsiteY136" fmla="*/ 1155526 h 1302706"/>
              <a:gd name="connsiteX137" fmla="*/ 178496 w 826718"/>
              <a:gd name="connsiteY137" fmla="*/ 1152394 h 1302706"/>
              <a:gd name="connsiteX138" fmla="*/ 150312 w 826718"/>
              <a:gd name="connsiteY138" fmla="*/ 1136737 h 1302706"/>
              <a:gd name="connsiteX139" fmla="*/ 140918 w 826718"/>
              <a:gd name="connsiteY139" fmla="*/ 1139868 h 1302706"/>
              <a:gd name="connsiteX140" fmla="*/ 134655 w 826718"/>
              <a:gd name="connsiteY140" fmla="*/ 1149263 h 1302706"/>
              <a:gd name="connsiteX141" fmla="*/ 125260 w 826718"/>
              <a:gd name="connsiteY141" fmla="*/ 1155526 h 1302706"/>
              <a:gd name="connsiteX142" fmla="*/ 118997 w 826718"/>
              <a:gd name="connsiteY142" fmla="*/ 1146131 h 1302706"/>
              <a:gd name="connsiteX143" fmla="*/ 106471 w 826718"/>
              <a:gd name="connsiteY143" fmla="*/ 1127342 h 1302706"/>
              <a:gd name="connsiteX144" fmla="*/ 84551 w 826718"/>
              <a:gd name="connsiteY144" fmla="*/ 1124211 h 1302706"/>
              <a:gd name="connsiteX145" fmla="*/ 78288 w 826718"/>
              <a:gd name="connsiteY145" fmla="*/ 1105422 h 1302706"/>
              <a:gd name="connsiteX146" fmla="*/ 75156 w 826718"/>
              <a:gd name="connsiteY146" fmla="*/ 1074106 h 1302706"/>
              <a:gd name="connsiteX147" fmla="*/ 65762 w 826718"/>
              <a:gd name="connsiteY147" fmla="*/ 1067843 h 1302706"/>
              <a:gd name="connsiteX148" fmla="*/ 56367 w 826718"/>
              <a:gd name="connsiteY148" fmla="*/ 1058449 h 1302706"/>
              <a:gd name="connsiteX149" fmla="*/ 37578 w 826718"/>
              <a:gd name="connsiteY149" fmla="*/ 1030265 h 1302706"/>
              <a:gd name="connsiteX150" fmla="*/ 31315 w 826718"/>
              <a:gd name="connsiteY150" fmla="*/ 1020871 h 1302706"/>
              <a:gd name="connsiteX151" fmla="*/ 34447 w 826718"/>
              <a:gd name="connsiteY151" fmla="*/ 998950 h 1302706"/>
              <a:gd name="connsiteX152" fmla="*/ 28184 w 826718"/>
              <a:gd name="connsiteY152" fmla="*/ 980161 h 1302706"/>
              <a:gd name="connsiteX153" fmla="*/ 31315 w 826718"/>
              <a:gd name="connsiteY153" fmla="*/ 970767 h 1302706"/>
              <a:gd name="connsiteX154" fmla="*/ 40710 w 826718"/>
              <a:gd name="connsiteY154" fmla="*/ 964504 h 1302706"/>
              <a:gd name="connsiteX155" fmla="*/ 46973 w 826718"/>
              <a:gd name="connsiteY155" fmla="*/ 955109 h 1302706"/>
              <a:gd name="connsiteX156" fmla="*/ 56367 w 826718"/>
              <a:gd name="connsiteY156" fmla="*/ 926926 h 1302706"/>
              <a:gd name="connsiteX157" fmla="*/ 62630 w 826718"/>
              <a:gd name="connsiteY157" fmla="*/ 917531 h 1302706"/>
              <a:gd name="connsiteX158" fmla="*/ 65762 w 826718"/>
              <a:gd name="connsiteY158" fmla="*/ 908137 h 1302706"/>
              <a:gd name="connsiteX159" fmla="*/ 68893 w 826718"/>
              <a:gd name="connsiteY159" fmla="*/ 895611 h 1302706"/>
              <a:gd name="connsiteX160" fmla="*/ 81419 w 826718"/>
              <a:gd name="connsiteY160" fmla="*/ 876822 h 1302706"/>
              <a:gd name="connsiteX161" fmla="*/ 84551 w 826718"/>
              <a:gd name="connsiteY161" fmla="*/ 867427 h 1302706"/>
              <a:gd name="connsiteX162" fmla="*/ 93945 w 826718"/>
              <a:gd name="connsiteY162" fmla="*/ 861164 h 1302706"/>
              <a:gd name="connsiteX163" fmla="*/ 103340 w 826718"/>
              <a:gd name="connsiteY163" fmla="*/ 842375 h 1302706"/>
              <a:gd name="connsiteX164" fmla="*/ 112734 w 826718"/>
              <a:gd name="connsiteY164" fmla="*/ 836112 h 1302706"/>
              <a:gd name="connsiteX165" fmla="*/ 115866 w 826718"/>
              <a:gd name="connsiteY165" fmla="*/ 826717 h 1302706"/>
              <a:gd name="connsiteX166" fmla="*/ 144049 w 826718"/>
              <a:gd name="connsiteY166" fmla="*/ 811060 h 1302706"/>
              <a:gd name="connsiteX167" fmla="*/ 165970 w 826718"/>
              <a:gd name="connsiteY167" fmla="*/ 817323 h 1302706"/>
              <a:gd name="connsiteX168" fmla="*/ 175365 w 826718"/>
              <a:gd name="connsiteY168" fmla="*/ 823586 h 1302706"/>
              <a:gd name="connsiteX169" fmla="*/ 222337 w 826718"/>
              <a:gd name="connsiteY169" fmla="*/ 820454 h 1302706"/>
              <a:gd name="connsiteX170" fmla="*/ 241126 w 826718"/>
              <a:gd name="connsiteY170" fmla="*/ 814191 h 1302706"/>
              <a:gd name="connsiteX171" fmla="*/ 259915 w 826718"/>
              <a:gd name="connsiteY171" fmla="*/ 807928 h 1302706"/>
              <a:gd name="connsiteX172" fmla="*/ 284967 w 826718"/>
              <a:gd name="connsiteY172" fmla="*/ 801665 h 1302706"/>
              <a:gd name="connsiteX173" fmla="*/ 294362 w 826718"/>
              <a:gd name="connsiteY173" fmla="*/ 795402 h 1302706"/>
              <a:gd name="connsiteX174" fmla="*/ 297493 w 826718"/>
              <a:gd name="connsiteY174" fmla="*/ 782876 h 1302706"/>
              <a:gd name="connsiteX175" fmla="*/ 306888 w 826718"/>
              <a:gd name="connsiteY175" fmla="*/ 779745 h 1302706"/>
              <a:gd name="connsiteX176" fmla="*/ 322545 w 826718"/>
              <a:gd name="connsiteY176" fmla="*/ 776613 h 1302706"/>
              <a:gd name="connsiteX177" fmla="*/ 313151 w 826718"/>
              <a:gd name="connsiteY177" fmla="*/ 745298 h 1302706"/>
              <a:gd name="connsiteX178" fmla="*/ 303756 w 826718"/>
              <a:gd name="connsiteY178" fmla="*/ 739035 h 1302706"/>
              <a:gd name="connsiteX179" fmla="*/ 294362 w 826718"/>
              <a:gd name="connsiteY179" fmla="*/ 720246 h 1302706"/>
              <a:gd name="connsiteX180" fmla="*/ 278704 w 826718"/>
              <a:gd name="connsiteY180" fmla="*/ 692063 h 1302706"/>
              <a:gd name="connsiteX181" fmla="*/ 250521 w 826718"/>
              <a:gd name="connsiteY181" fmla="*/ 670142 h 1302706"/>
              <a:gd name="connsiteX182" fmla="*/ 241126 w 826718"/>
              <a:gd name="connsiteY182" fmla="*/ 663879 h 1302706"/>
              <a:gd name="connsiteX183" fmla="*/ 219206 w 826718"/>
              <a:gd name="connsiteY183" fmla="*/ 657616 h 1302706"/>
              <a:gd name="connsiteX184" fmla="*/ 222337 w 826718"/>
              <a:gd name="connsiteY184" fmla="*/ 648222 h 1302706"/>
              <a:gd name="connsiteX185" fmla="*/ 237995 w 826718"/>
              <a:gd name="connsiteY185" fmla="*/ 635695 h 1302706"/>
              <a:gd name="connsiteX186" fmla="*/ 247389 w 826718"/>
              <a:gd name="connsiteY186" fmla="*/ 626301 h 1302706"/>
              <a:gd name="connsiteX187" fmla="*/ 256784 w 826718"/>
              <a:gd name="connsiteY187" fmla="*/ 613775 h 1302706"/>
              <a:gd name="connsiteX188" fmla="*/ 263047 w 826718"/>
              <a:gd name="connsiteY188" fmla="*/ 604380 h 1302706"/>
              <a:gd name="connsiteX189" fmla="*/ 272441 w 826718"/>
              <a:gd name="connsiteY189" fmla="*/ 598117 h 1302706"/>
              <a:gd name="connsiteX190" fmla="*/ 272441 w 826718"/>
              <a:gd name="connsiteY190" fmla="*/ 576197 h 1302706"/>
              <a:gd name="connsiteX191" fmla="*/ 263047 w 826718"/>
              <a:gd name="connsiteY191" fmla="*/ 573065 h 1302706"/>
              <a:gd name="connsiteX192" fmla="*/ 222337 w 826718"/>
              <a:gd name="connsiteY192" fmla="*/ 563671 h 1302706"/>
              <a:gd name="connsiteX193" fmla="*/ 212943 w 826718"/>
              <a:gd name="connsiteY193" fmla="*/ 557408 h 1302706"/>
              <a:gd name="connsiteX194" fmla="*/ 194154 w 826718"/>
              <a:gd name="connsiteY194" fmla="*/ 551145 h 1302706"/>
              <a:gd name="connsiteX195" fmla="*/ 187891 w 826718"/>
              <a:gd name="connsiteY195" fmla="*/ 541750 h 1302706"/>
              <a:gd name="connsiteX196" fmla="*/ 169102 w 826718"/>
              <a:gd name="connsiteY196" fmla="*/ 535487 h 1302706"/>
              <a:gd name="connsiteX197" fmla="*/ 140918 w 826718"/>
              <a:gd name="connsiteY197" fmla="*/ 538619 h 1302706"/>
              <a:gd name="connsiteX198" fmla="*/ 137786 w 826718"/>
              <a:gd name="connsiteY198" fmla="*/ 548013 h 1302706"/>
              <a:gd name="connsiteX199" fmla="*/ 115866 w 826718"/>
              <a:gd name="connsiteY199" fmla="*/ 573065 h 1302706"/>
              <a:gd name="connsiteX200" fmla="*/ 97077 w 826718"/>
              <a:gd name="connsiteY200" fmla="*/ 588723 h 1302706"/>
              <a:gd name="connsiteX201" fmla="*/ 90814 w 826718"/>
              <a:gd name="connsiteY201" fmla="*/ 598117 h 1302706"/>
              <a:gd name="connsiteX202" fmla="*/ 81419 w 826718"/>
              <a:gd name="connsiteY202" fmla="*/ 604380 h 1302706"/>
              <a:gd name="connsiteX203" fmla="*/ 75156 w 826718"/>
              <a:gd name="connsiteY203" fmla="*/ 613775 h 1302706"/>
              <a:gd name="connsiteX204" fmla="*/ 68893 w 826718"/>
              <a:gd name="connsiteY204" fmla="*/ 638827 h 1302706"/>
              <a:gd name="connsiteX205" fmla="*/ 72025 w 826718"/>
              <a:gd name="connsiteY205" fmla="*/ 648222 h 1302706"/>
              <a:gd name="connsiteX206" fmla="*/ 90814 w 826718"/>
              <a:gd name="connsiteY206" fmla="*/ 660748 h 1302706"/>
              <a:gd name="connsiteX207" fmla="*/ 72025 w 826718"/>
              <a:gd name="connsiteY207" fmla="*/ 679537 h 1302706"/>
              <a:gd name="connsiteX208" fmla="*/ 62630 w 826718"/>
              <a:gd name="connsiteY208" fmla="*/ 676405 h 1302706"/>
              <a:gd name="connsiteX209" fmla="*/ 50104 w 826718"/>
              <a:gd name="connsiteY209" fmla="*/ 660748 h 1302706"/>
              <a:gd name="connsiteX210" fmla="*/ 46973 w 826718"/>
              <a:gd name="connsiteY210" fmla="*/ 670142 h 1302706"/>
              <a:gd name="connsiteX211" fmla="*/ 40710 w 826718"/>
              <a:gd name="connsiteY211" fmla="*/ 679537 h 1302706"/>
              <a:gd name="connsiteX212" fmla="*/ 18789 w 826718"/>
              <a:gd name="connsiteY212" fmla="*/ 667011 h 1302706"/>
              <a:gd name="connsiteX213" fmla="*/ 0 w 826718"/>
              <a:gd name="connsiteY213" fmla="*/ 654485 h 1302706"/>
              <a:gd name="connsiteX214" fmla="*/ 3132 w 826718"/>
              <a:gd name="connsiteY214" fmla="*/ 620038 h 1302706"/>
              <a:gd name="connsiteX215" fmla="*/ 21921 w 826718"/>
              <a:gd name="connsiteY215" fmla="*/ 607512 h 1302706"/>
              <a:gd name="connsiteX216" fmla="*/ 31315 w 826718"/>
              <a:gd name="connsiteY216" fmla="*/ 588723 h 1302706"/>
              <a:gd name="connsiteX217" fmla="*/ 28184 w 826718"/>
              <a:gd name="connsiteY217" fmla="*/ 573065 h 1302706"/>
              <a:gd name="connsiteX218" fmla="*/ 31315 w 826718"/>
              <a:gd name="connsiteY218" fmla="*/ 554276 h 1302706"/>
              <a:gd name="connsiteX219" fmla="*/ 43841 w 826718"/>
              <a:gd name="connsiteY219" fmla="*/ 535487 h 1302706"/>
              <a:gd name="connsiteX220" fmla="*/ 53236 w 826718"/>
              <a:gd name="connsiteY220" fmla="*/ 501041 h 1302706"/>
              <a:gd name="connsiteX221" fmla="*/ 56367 w 826718"/>
              <a:gd name="connsiteY221" fmla="*/ 491646 h 1302706"/>
              <a:gd name="connsiteX222" fmla="*/ 59499 w 826718"/>
              <a:gd name="connsiteY222" fmla="*/ 479120 h 1302706"/>
              <a:gd name="connsiteX223" fmla="*/ 50104 w 826718"/>
              <a:gd name="connsiteY223" fmla="*/ 422753 h 1302706"/>
              <a:gd name="connsiteX224" fmla="*/ 40710 w 826718"/>
              <a:gd name="connsiteY224" fmla="*/ 413358 h 1302706"/>
              <a:gd name="connsiteX225" fmla="*/ 40710 w 826718"/>
              <a:gd name="connsiteY225" fmla="*/ 394569 h 1302706"/>
              <a:gd name="connsiteX226" fmla="*/ 50104 w 826718"/>
              <a:gd name="connsiteY226" fmla="*/ 391438 h 1302706"/>
              <a:gd name="connsiteX227" fmla="*/ 59499 w 826718"/>
              <a:gd name="connsiteY227" fmla="*/ 353860 h 1302706"/>
              <a:gd name="connsiteX228" fmla="*/ 62630 w 826718"/>
              <a:gd name="connsiteY228" fmla="*/ 344465 h 1302706"/>
              <a:gd name="connsiteX229" fmla="*/ 75156 w 826718"/>
              <a:gd name="connsiteY229" fmla="*/ 341334 h 1302706"/>
              <a:gd name="connsiteX230" fmla="*/ 87682 w 826718"/>
              <a:gd name="connsiteY230" fmla="*/ 281835 h 1302706"/>
              <a:gd name="connsiteX231" fmla="*/ 106471 w 826718"/>
              <a:gd name="connsiteY231" fmla="*/ 275572 h 1302706"/>
              <a:gd name="connsiteX232" fmla="*/ 112734 w 826718"/>
              <a:gd name="connsiteY232" fmla="*/ 266178 h 1302706"/>
              <a:gd name="connsiteX233" fmla="*/ 115866 w 826718"/>
              <a:gd name="connsiteY233" fmla="*/ 244257 h 1302706"/>
              <a:gd name="connsiteX234" fmla="*/ 122129 w 826718"/>
              <a:gd name="connsiteY234" fmla="*/ 219205 h 1302706"/>
              <a:gd name="connsiteX235" fmla="*/ 118997 w 826718"/>
              <a:gd name="connsiteY235" fmla="*/ 209811 h 1302706"/>
              <a:gd name="connsiteX236" fmla="*/ 100208 w 826718"/>
              <a:gd name="connsiteY236" fmla="*/ 203548 h 1302706"/>
              <a:gd name="connsiteX237" fmla="*/ 90814 w 826718"/>
              <a:gd name="connsiteY237" fmla="*/ 197285 h 1302706"/>
              <a:gd name="connsiteX238" fmla="*/ 81419 w 826718"/>
              <a:gd name="connsiteY238" fmla="*/ 194153 h 1302706"/>
              <a:gd name="connsiteX239" fmla="*/ 78288 w 826718"/>
              <a:gd name="connsiteY239" fmla="*/ 184758 h 1302706"/>
              <a:gd name="connsiteX240" fmla="*/ 75156 w 826718"/>
              <a:gd name="connsiteY240" fmla="*/ 169101 h 1302706"/>
              <a:gd name="connsiteX241" fmla="*/ 72025 w 826718"/>
              <a:gd name="connsiteY241" fmla="*/ 159706 h 1302706"/>
              <a:gd name="connsiteX242" fmla="*/ 68893 w 826718"/>
              <a:gd name="connsiteY242" fmla="*/ 140917 h 1302706"/>
              <a:gd name="connsiteX243" fmla="*/ 65762 w 826718"/>
              <a:gd name="connsiteY243" fmla="*/ 84550 h 130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826718" h="1302706">
                <a:moveTo>
                  <a:pt x="65762" y="84550"/>
                </a:moveTo>
                <a:cubicBezTo>
                  <a:pt x="67850" y="73068"/>
                  <a:pt x="76693" y="76750"/>
                  <a:pt x="81419" y="72024"/>
                </a:cubicBezTo>
                <a:cubicBezTo>
                  <a:pt x="84080" y="69363"/>
                  <a:pt x="84491" y="64625"/>
                  <a:pt x="87682" y="62630"/>
                </a:cubicBezTo>
                <a:cubicBezTo>
                  <a:pt x="93280" y="59131"/>
                  <a:pt x="106471" y="56367"/>
                  <a:pt x="106471" y="56367"/>
                </a:cubicBezTo>
                <a:cubicBezTo>
                  <a:pt x="114113" y="58914"/>
                  <a:pt x="119189" y="59690"/>
                  <a:pt x="125260" y="65761"/>
                </a:cubicBezTo>
                <a:cubicBezTo>
                  <a:pt x="127921" y="68422"/>
                  <a:pt x="128331" y="73161"/>
                  <a:pt x="131523" y="75156"/>
                </a:cubicBezTo>
                <a:cubicBezTo>
                  <a:pt x="137121" y="78655"/>
                  <a:pt x="144049" y="79331"/>
                  <a:pt x="150312" y="81419"/>
                </a:cubicBezTo>
                <a:lnTo>
                  <a:pt x="159707" y="84550"/>
                </a:lnTo>
                <a:lnTo>
                  <a:pt x="212943" y="81419"/>
                </a:lnTo>
                <a:cubicBezTo>
                  <a:pt x="221416" y="78840"/>
                  <a:pt x="224362" y="67543"/>
                  <a:pt x="231732" y="62630"/>
                </a:cubicBezTo>
                <a:cubicBezTo>
                  <a:pt x="243873" y="54536"/>
                  <a:pt x="237556" y="57557"/>
                  <a:pt x="250521" y="53235"/>
                </a:cubicBezTo>
                <a:cubicBezTo>
                  <a:pt x="253652" y="50104"/>
                  <a:pt x="257459" y="47526"/>
                  <a:pt x="259915" y="43841"/>
                </a:cubicBezTo>
                <a:cubicBezTo>
                  <a:pt x="262840" y="39453"/>
                  <a:pt x="265447" y="21469"/>
                  <a:pt x="266178" y="18789"/>
                </a:cubicBezTo>
                <a:cubicBezTo>
                  <a:pt x="267915" y="12420"/>
                  <a:pt x="272441" y="0"/>
                  <a:pt x="272441" y="0"/>
                </a:cubicBezTo>
                <a:cubicBezTo>
                  <a:pt x="282861" y="15629"/>
                  <a:pt x="277015" y="4076"/>
                  <a:pt x="281836" y="28183"/>
                </a:cubicBezTo>
                <a:cubicBezTo>
                  <a:pt x="283087" y="34437"/>
                  <a:pt x="288946" y="56072"/>
                  <a:pt x="291230" y="59498"/>
                </a:cubicBezTo>
                <a:lnTo>
                  <a:pt x="297493" y="68893"/>
                </a:lnTo>
                <a:cubicBezTo>
                  <a:pt x="298537" y="73068"/>
                  <a:pt x="299691" y="77218"/>
                  <a:pt x="300625" y="81419"/>
                </a:cubicBezTo>
                <a:cubicBezTo>
                  <a:pt x="303772" y="95579"/>
                  <a:pt x="300702" y="98172"/>
                  <a:pt x="313151" y="106471"/>
                </a:cubicBezTo>
                <a:cubicBezTo>
                  <a:pt x="315897" y="108302"/>
                  <a:pt x="319414" y="108558"/>
                  <a:pt x="322545" y="109602"/>
                </a:cubicBezTo>
                <a:cubicBezTo>
                  <a:pt x="326720" y="108558"/>
                  <a:pt x="332489" y="109914"/>
                  <a:pt x="335071" y="106471"/>
                </a:cubicBezTo>
                <a:cubicBezTo>
                  <a:pt x="337052" y="103830"/>
                  <a:pt x="329193" y="95245"/>
                  <a:pt x="331940" y="97076"/>
                </a:cubicBezTo>
                <a:cubicBezTo>
                  <a:pt x="335071" y="99164"/>
                  <a:pt x="337895" y="101810"/>
                  <a:pt x="341334" y="103339"/>
                </a:cubicBezTo>
                <a:cubicBezTo>
                  <a:pt x="358794" y="111099"/>
                  <a:pt x="365445" y="110267"/>
                  <a:pt x="385176" y="112734"/>
                </a:cubicBezTo>
                <a:cubicBezTo>
                  <a:pt x="391439" y="111690"/>
                  <a:pt x="398104" y="112044"/>
                  <a:pt x="403965" y="109602"/>
                </a:cubicBezTo>
                <a:cubicBezTo>
                  <a:pt x="416807" y="104251"/>
                  <a:pt x="423098" y="96732"/>
                  <a:pt x="432148" y="87682"/>
                </a:cubicBezTo>
                <a:cubicBezTo>
                  <a:pt x="434236" y="90813"/>
                  <a:pt x="435472" y="94725"/>
                  <a:pt x="438411" y="97076"/>
                </a:cubicBezTo>
                <a:cubicBezTo>
                  <a:pt x="441689" y="99699"/>
                  <a:pt x="462572" y="103096"/>
                  <a:pt x="463463" y="103339"/>
                </a:cubicBezTo>
                <a:cubicBezTo>
                  <a:pt x="469832" y="105076"/>
                  <a:pt x="482252" y="109602"/>
                  <a:pt x="482252" y="109602"/>
                </a:cubicBezTo>
                <a:cubicBezTo>
                  <a:pt x="483296" y="118997"/>
                  <a:pt x="483091" y="128616"/>
                  <a:pt x="485384" y="137786"/>
                </a:cubicBezTo>
                <a:cubicBezTo>
                  <a:pt x="488400" y="149850"/>
                  <a:pt x="492530" y="146056"/>
                  <a:pt x="501041" y="150312"/>
                </a:cubicBezTo>
                <a:cubicBezTo>
                  <a:pt x="525315" y="162450"/>
                  <a:pt x="496226" y="151839"/>
                  <a:pt x="519830" y="159706"/>
                </a:cubicBezTo>
                <a:cubicBezTo>
                  <a:pt x="522962" y="161794"/>
                  <a:pt x="525654" y="164779"/>
                  <a:pt x="529225" y="165969"/>
                </a:cubicBezTo>
                <a:cubicBezTo>
                  <a:pt x="535249" y="167977"/>
                  <a:pt x="542847" y="165410"/>
                  <a:pt x="548014" y="169101"/>
                </a:cubicBezTo>
                <a:cubicBezTo>
                  <a:pt x="551516" y="171603"/>
                  <a:pt x="548758" y="178046"/>
                  <a:pt x="551145" y="181627"/>
                </a:cubicBezTo>
                <a:cubicBezTo>
                  <a:pt x="553233" y="184759"/>
                  <a:pt x="557408" y="185802"/>
                  <a:pt x="560540" y="187890"/>
                </a:cubicBezTo>
                <a:cubicBezTo>
                  <a:pt x="561584" y="191022"/>
                  <a:pt x="561840" y="194538"/>
                  <a:pt x="563671" y="197285"/>
                </a:cubicBezTo>
                <a:cubicBezTo>
                  <a:pt x="566775" y="201941"/>
                  <a:pt x="576989" y="210511"/>
                  <a:pt x="582460" y="212942"/>
                </a:cubicBezTo>
                <a:cubicBezTo>
                  <a:pt x="588493" y="215623"/>
                  <a:pt x="601249" y="219205"/>
                  <a:pt x="601249" y="219205"/>
                </a:cubicBezTo>
                <a:cubicBezTo>
                  <a:pt x="604197" y="221170"/>
                  <a:pt x="618135" y="228722"/>
                  <a:pt x="616907" y="234863"/>
                </a:cubicBezTo>
                <a:cubicBezTo>
                  <a:pt x="616169" y="238554"/>
                  <a:pt x="610644" y="239038"/>
                  <a:pt x="607512" y="241126"/>
                </a:cubicBezTo>
                <a:cubicBezTo>
                  <a:pt x="601355" y="250361"/>
                  <a:pt x="600894" y="252382"/>
                  <a:pt x="591855" y="259915"/>
                </a:cubicBezTo>
                <a:cubicBezTo>
                  <a:pt x="588964" y="262325"/>
                  <a:pt x="585592" y="264090"/>
                  <a:pt x="582460" y="266178"/>
                </a:cubicBezTo>
                <a:cubicBezTo>
                  <a:pt x="583504" y="271397"/>
                  <a:pt x="583723" y="276852"/>
                  <a:pt x="585592" y="281835"/>
                </a:cubicBezTo>
                <a:cubicBezTo>
                  <a:pt x="586914" y="285359"/>
                  <a:pt x="590326" y="287791"/>
                  <a:pt x="591855" y="291230"/>
                </a:cubicBezTo>
                <a:cubicBezTo>
                  <a:pt x="594536" y="297263"/>
                  <a:pt x="596030" y="303756"/>
                  <a:pt x="598118" y="310019"/>
                </a:cubicBezTo>
                <a:cubicBezTo>
                  <a:pt x="599162" y="313150"/>
                  <a:pt x="604338" y="312243"/>
                  <a:pt x="607512" y="313150"/>
                </a:cubicBezTo>
                <a:cubicBezTo>
                  <a:pt x="635036" y="321014"/>
                  <a:pt x="606910" y="311906"/>
                  <a:pt x="629433" y="319413"/>
                </a:cubicBezTo>
                <a:cubicBezTo>
                  <a:pt x="627345" y="322545"/>
                  <a:pt x="625831" y="326147"/>
                  <a:pt x="623170" y="328808"/>
                </a:cubicBezTo>
                <a:cubicBezTo>
                  <a:pt x="620509" y="331469"/>
                  <a:pt x="616127" y="332132"/>
                  <a:pt x="613776" y="335071"/>
                </a:cubicBezTo>
                <a:cubicBezTo>
                  <a:pt x="611714" y="337648"/>
                  <a:pt x="612120" y="341513"/>
                  <a:pt x="610644" y="344465"/>
                </a:cubicBezTo>
                <a:cubicBezTo>
                  <a:pt x="608961" y="347831"/>
                  <a:pt x="606469" y="350728"/>
                  <a:pt x="604381" y="353860"/>
                </a:cubicBezTo>
                <a:cubicBezTo>
                  <a:pt x="605425" y="356991"/>
                  <a:pt x="605814" y="360424"/>
                  <a:pt x="607512" y="363254"/>
                </a:cubicBezTo>
                <a:cubicBezTo>
                  <a:pt x="609031" y="365786"/>
                  <a:pt x="611931" y="367211"/>
                  <a:pt x="613776" y="369517"/>
                </a:cubicBezTo>
                <a:cubicBezTo>
                  <a:pt x="616127" y="372456"/>
                  <a:pt x="617951" y="375780"/>
                  <a:pt x="620039" y="378912"/>
                </a:cubicBezTo>
                <a:cubicBezTo>
                  <a:pt x="626022" y="474654"/>
                  <a:pt x="616916" y="397735"/>
                  <a:pt x="629433" y="447805"/>
                </a:cubicBezTo>
                <a:lnTo>
                  <a:pt x="635696" y="472857"/>
                </a:lnTo>
                <a:cubicBezTo>
                  <a:pt x="634652" y="488515"/>
                  <a:pt x="634208" y="504224"/>
                  <a:pt x="632565" y="519830"/>
                </a:cubicBezTo>
                <a:cubicBezTo>
                  <a:pt x="631961" y="525572"/>
                  <a:pt x="628241" y="535931"/>
                  <a:pt x="626302" y="541750"/>
                </a:cubicBezTo>
                <a:cubicBezTo>
                  <a:pt x="627346" y="548013"/>
                  <a:pt x="628188" y="554313"/>
                  <a:pt x="629433" y="560539"/>
                </a:cubicBezTo>
                <a:cubicBezTo>
                  <a:pt x="630277" y="564759"/>
                  <a:pt x="632565" y="568761"/>
                  <a:pt x="632565" y="573065"/>
                </a:cubicBezTo>
                <a:cubicBezTo>
                  <a:pt x="632565" y="583555"/>
                  <a:pt x="630477" y="593942"/>
                  <a:pt x="629433" y="604380"/>
                </a:cubicBezTo>
                <a:cubicBezTo>
                  <a:pt x="630477" y="611687"/>
                  <a:pt x="629915" y="619412"/>
                  <a:pt x="632565" y="626301"/>
                </a:cubicBezTo>
                <a:cubicBezTo>
                  <a:pt x="635267" y="633326"/>
                  <a:pt x="645091" y="645090"/>
                  <a:pt x="645091" y="645090"/>
                </a:cubicBezTo>
                <a:cubicBezTo>
                  <a:pt x="646566" y="649517"/>
                  <a:pt x="651354" y="663083"/>
                  <a:pt x="651354" y="667011"/>
                </a:cubicBezTo>
                <a:cubicBezTo>
                  <a:pt x="651354" y="707806"/>
                  <a:pt x="651405" y="704379"/>
                  <a:pt x="645091" y="729641"/>
                </a:cubicBezTo>
                <a:cubicBezTo>
                  <a:pt x="646135" y="736948"/>
                  <a:pt x="645481" y="744708"/>
                  <a:pt x="648222" y="751561"/>
                </a:cubicBezTo>
                <a:cubicBezTo>
                  <a:pt x="649867" y="755673"/>
                  <a:pt x="654782" y="757554"/>
                  <a:pt x="657617" y="760956"/>
                </a:cubicBezTo>
                <a:cubicBezTo>
                  <a:pt x="660026" y="763847"/>
                  <a:pt x="661792" y="767219"/>
                  <a:pt x="663880" y="770350"/>
                </a:cubicBezTo>
                <a:cubicBezTo>
                  <a:pt x="675294" y="804600"/>
                  <a:pt x="657093" y="752732"/>
                  <a:pt x="673274" y="789139"/>
                </a:cubicBezTo>
                <a:cubicBezTo>
                  <a:pt x="678235" y="800300"/>
                  <a:pt x="677296" y="808819"/>
                  <a:pt x="685800" y="817323"/>
                </a:cubicBezTo>
                <a:cubicBezTo>
                  <a:pt x="688461" y="819984"/>
                  <a:pt x="692063" y="821498"/>
                  <a:pt x="695195" y="823586"/>
                </a:cubicBezTo>
                <a:cubicBezTo>
                  <a:pt x="694151" y="834024"/>
                  <a:pt x="694422" y="844679"/>
                  <a:pt x="692063" y="854901"/>
                </a:cubicBezTo>
                <a:cubicBezTo>
                  <a:pt x="691217" y="858568"/>
                  <a:pt x="687483" y="860929"/>
                  <a:pt x="685800" y="864295"/>
                </a:cubicBezTo>
                <a:cubicBezTo>
                  <a:pt x="684324" y="867248"/>
                  <a:pt x="683713" y="870558"/>
                  <a:pt x="682669" y="873690"/>
                </a:cubicBezTo>
                <a:cubicBezTo>
                  <a:pt x="689184" y="899753"/>
                  <a:pt x="681252" y="873990"/>
                  <a:pt x="692063" y="895611"/>
                </a:cubicBezTo>
                <a:cubicBezTo>
                  <a:pt x="693539" y="898563"/>
                  <a:pt x="693592" y="902120"/>
                  <a:pt x="695195" y="905005"/>
                </a:cubicBezTo>
                <a:cubicBezTo>
                  <a:pt x="697935" y="909936"/>
                  <a:pt x="707395" y="928113"/>
                  <a:pt x="717115" y="930057"/>
                </a:cubicBezTo>
                <a:cubicBezTo>
                  <a:pt x="729440" y="932522"/>
                  <a:pt x="742167" y="932145"/>
                  <a:pt x="754693" y="933189"/>
                </a:cubicBezTo>
                <a:cubicBezTo>
                  <a:pt x="773241" y="947099"/>
                  <a:pt x="762876" y="939688"/>
                  <a:pt x="786008" y="955109"/>
                </a:cubicBezTo>
                <a:cubicBezTo>
                  <a:pt x="789693" y="957566"/>
                  <a:pt x="792001" y="961669"/>
                  <a:pt x="795403" y="964504"/>
                </a:cubicBezTo>
                <a:cubicBezTo>
                  <a:pt x="798294" y="966913"/>
                  <a:pt x="801666" y="968679"/>
                  <a:pt x="804797" y="970767"/>
                </a:cubicBezTo>
                <a:cubicBezTo>
                  <a:pt x="806885" y="973898"/>
                  <a:pt x="808651" y="977270"/>
                  <a:pt x="811060" y="980161"/>
                </a:cubicBezTo>
                <a:cubicBezTo>
                  <a:pt x="831153" y="1004272"/>
                  <a:pt x="811169" y="975627"/>
                  <a:pt x="826718" y="998950"/>
                </a:cubicBezTo>
                <a:cubicBezTo>
                  <a:pt x="811168" y="1022276"/>
                  <a:pt x="831154" y="993627"/>
                  <a:pt x="811060" y="1017739"/>
                </a:cubicBezTo>
                <a:cubicBezTo>
                  <a:pt x="808650" y="1020630"/>
                  <a:pt x="806885" y="1024002"/>
                  <a:pt x="804797" y="1027134"/>
                </a:cubicBezTo>
                <a:cubicBezTo>
                  <a:pt x="794268" y="1058723"/>
                  <a:pt x="810338" y="1009709"/>
                  <a:pt x="798534" y="1049054"/>
                </a:cubicBezTo>
                <a:cubicBezTo>
                  <a:pt x="796637" y="1055377"/>
                  <a:pt x="795933" y="1062350"/>
                  <a:pt x="792271" y="1067843"/>
                </a:cubicBezTo>
                <a:lnTo>
                  <a:pt x="786008" y="1077238"/>
                </a:lnTo>
                <a:cubicBezTo>
                  <a:pt x="787005" y="1088201"/>
                  <a:pt x="787059" y="1117959"/>
                  <a:pt x="795403" y="1130474"/>
                </a:cubicBezTo>
                <a:lnTo>
                  <a:pt x="801666" y="1139868"/>
                </a:lnTo>
                <a:cubicBezTo>
                  <a:pt x="802710" y="1144043"/>
                  <a:pt x="805979" y="1148256"/>
                  <a:pt x="804797" y="1152394"/>
                </a:cubicBezTo>
                <a:cubicBezTo>
                  <a:pt x="803580" y="1156652"/>
                  <a:pt x="798805" y="1158954"/>
                  <a:pt x="795403" y="1161789"/>
                </a:cubicBezTo>
                <a:cubicBezTo>
                  <a:pt x="787310" y="1168534"/>
                  <a:pt x="786029" y="1168045"/>
                  <a:pt x="776614" y="1171183"/>
                </a:cubicBezTo>
                <a:cubicBezTo>
                  <a:pt x="739973" y="1158969"/>
                  <a:pt x="764417" y="1165286"/>
                  <a:pt x="701458" y="1161789"/>
                </a:cubicBezTo>
                <a:cubicBezTo>
                  <a:pt x="696203" y="1160037"/>
                  <a:pt x="684545" y="1155884"/>
                  <a:pt x="679537" y="1155526"/>
                </a:cubicBezTo>
                <a:cubicBezTo>
                  <a:pt x="654527" y="1153740"/>
                  <a:pt x="629433" y="1153438"/>
                  <a:pt x="604381" y="1152394"/>
                </a:cubicBezTo>
                <a:cubicBezTo>
                  <a:pt x="570705" y="1141169"/>
                  <a:pt x="592179" y="1145692"/>
                  <a:pt x="538619" y="1149263"/>
                </a:cubicBezTo>
                <a:cubicBezTo>
                  <a:pt x="537575" y="1153438"/>
                  <a:pt x="536725" y="1157667"/>
                  <a:pt x="535488" y="1161789"/>
                </a:cubicBezTo>
                <a:cubicBezTo>
                  <a:pt x="533591" y="1168112"/>
                  <a:pt x="529225" y="1180578"/>
                  <a:pt x="529225" y="1180578"/>
                </a:cubicBezTo>
                <a:cubicBezTo>
                  <a:pt x="525050" y="1179534"/>
                  <a:pt x="520837" y="1178628"/>
                  <a:pt x="516699" y="1177446"/>
                </a:cubicBezTo>
                <a:cubicBezTo>
                  <a:pt x="513525" y="1176539"/>
                  <a:pt x="510605" y="1174315"/>
                  <a:pt x="507304" y="1174315"/>
                </a:cubicBezTo>
                <a:cubicBezTo>
                  <a:pt x="504003" y="1174315"/>
                  <a:pt x="501041" y="1176402"/>
                  <a:pt x="497910" y="1177446"/>
                </a:cubicBezTo>
                <a:cubicBezTo>
                  <a:pt x="496866" y="1180578"/>
                  <a:pt x="497731" y="1188317"/>
                  <a:pt x="494778" y="1186841"/>
                </a:cubicBezTo>
                <a:cubicBezTo>
                  <a:pt x="490928" y="1184917"/>
                  <a:pt x="493342" y="1178271"/>
                  <a:pt x="491647" y="1174315"/>
                </a:cubicBezTo>
                <a:cubicBezTo>
                  <a:pt x="490164" y="1170856"/>
                  <a:pt x="487067" y="1168286"/>
                  <a:pt x="485384" y="1164920"/>
                </a:cubicBezTo>
                <a:cubicBezTo>
                  <a:pt x="483908" y="1161968"/>
                  <a:pt x="484314" y="1158103"/>
                  <a:pt x="482252" y="1155526"/>
                </a:cubicBezTo>
                <a:cubicBezTo>
                  <a:pt x="479901" y="1152587"/>
                  <a:pt x="475749" y="1151672"/>
                  <a:pt x="472858" y="1149263"/>
                </a:cubicBezTo>
                <a:cubicBezTo>
                  <a:pt x="469456" y="1146428"/>
                  <a:pt x="466595" y="1143000"/>
                  <a:pt x="463463" y="1139868"/>
                </a:cubicBezTo>
                <a:cubicBezTo>
                  <a:pt x="456156" y="1140912"/>
                  <a:pt x="448432" y="1140350"/>
                  <a:pt x="441543" y="1143000"/>
                </a:cubicBezTo>
                <a:cubicBezTo>
                  <a:pt x="434518" y="1145702"/>
                  <a:pt x="422754" y="1155526"/>
                  <a:pt x="422754" y="1155526"/>
                </a:cubicBezTo>
                <a:cubicBezTo>
                  <a:pt x="420339" y="1159148"/>
                  <a:pt x="411733" y="1173388"/>
                  <a:pt x="407096" y="1174315"/>
                </a:cubicBezTo>
                <a:cubicBezTo>
                  <a:pt x="399858" y="1175763"/>
                  <a:pt x="392483" y="1172227"/>
                  <a:pt x="385176" y="1171183"/>
                </a:cubicBezTo>
                <a:cubicBezTo>
                  <a:pt x="382044" y="1170139"/>
                  <a:pt x="379082" y="1168052"/>
                  <a:pt x="375781" y="1168052"/>
                </a:cubicBezTo>
                <a:cubicBezTo>
                  <a:pt x="369432" y="1168052"/>
                  <a:pt x="363016" y="1169175"/>
                  <a:pt x="356992" y="1171183"/>
                </a:cubicBezTo>
                <a:cubicBezTo>
                  <a:pt x="353421" y="1172373"/>
                  <a:pt x="350488" y="1175036"/>
                  <a:pt x="347597" y="1177446"/>
                </a:cubicBezTo>
                <a:cubicBezTo>
                  <a:pt x="338558" y="1184979"/>
                  <a:pt x="338097" y="1187000"/>
                  <a:pt x="331940" y="1196235"/>
                </a:cubicBezTo>
                <a:cubicBezTo>
                  <a:pt x="339247" y="1218156"/>
                  <a:pt x="340291" y="1208761"/>
                  <a:pt x="335071" y="1224419"/>
                </a:cubicBezTo>
                <a:cubicBezTo>
                  <a:pt x="335863" y="1232338"/>
                  <a:pt x="342053" y="1270811"/>
                  <a:pt x="335071" y="1280786"/>
                </a:cubicBezTo>
                <a:cubicBezTo>
                  <a:pt x="331285" y="1286194"/>
                  <a:pt x="322545" y="1284961"/>
                  <a:pt x="316282" y="1287049"/>
                </a:cubicBezTo>
                <a:lnTo>
                  <a:pt x="297493" y="1293312"/>
                </a:lnTo>
                <a:cubicBezTo>
                  <a:pt x="289509" y="1295974"/>
                  <a:pt x="280759" y="1295163"/>
                  <a:pt x="272441" y="1296443"/>
                </a:cubicBezTo>
                <a:cubicBezTo>
                  <a:pt x="267180" y="1297252"/>
                  <a:pt x="262021" y="1298623"/>
                  <a:pt x="256784" y="1299575"/>
                </a:cubicBezTo>
                <a:cubicBezTo>
                  <a:pt x="250537" y="1300711"/>
                  <a:pt x="244258" y="1301662"/>
                  <a:pt x="237995" y="1302706"/>
                </a:cubicBezTo>
                <a:cubicBezTo>
                  <a:pt x="233820" y="1301662"/>
                  <a:pt x="227394" y="1303424"/>
                  <a:pt x="225469" y="1299575"/>
                </a:cubicBezTo>
                <a:cubicBezTo>
                  <a:pt x="217910" y="1284458"/>
                  <a:pt x="230581" y="1283257"/>
                  <a:pt x="237995" y="1280786"/>
                </a:cubicBezTo>
                <a:lnTo>
                  <a:pt x="256784" y="1268260"/>
                </a:lnTo>
                <a:lnTo>
                  <a:pt x="266178" y="1261997"/>
                </a:lnTo>
                <a:cubicBezTo>
                  <a:pt x="249479" y="1236947"/>
                  <a:pt x="271395" y="1267213"/>
                  <a:pt x="250521" y="1246339"/>
                </a:cubicBezTo>
                <a:cubicBezTo>
                  <a:pt x="243077" y="1238895"/>
                  <a:pt x="241096" y="1227460"/>
                  <a:pt x="237995" y="1218156"/>
                </a:cubicBezTo>
                <a:lnTo>
                  <a:pt x="231732" y="1199367"/>
                </a:lnTo>
                <a:lnTo>
                  <a:pt x="228600" y="1189972"/>
                </a:lnTo>
                <a:cubicBezTo>
                  <a:pt x="229644" y="1181621"/>
                  <a:pt x="229518" y="1173039"/>
                  <a:pt x="231732" y="1164920"/>
                </a:cubicBezTo>
                <a:cubicBezTo>
                  <a:pt x="233367" y="1158927"/>
                  <a:pt x="243671" y="1149849"/>
                  <a:pt x="247389" y="1146131"/>
                </a:cubicBezTo>
                <a:cubicBezTo>
                  <a:pt x="244258" y="1144043"/>
                  <a:pt x="241729" y="1140335"/>
                  <a:pt x="237995" y="1139868"/>
                </a:cubicBezTo>
                <a:cubicBezTo>
                  <a:pt x="232500" y="1139181"/>
                  <a:pt x="219077" y="1144086"/>
                  <a:pt x="212943" y="1146131"/>
                </a:cubicBezTo>
                <a:cubicBezTo>
                  <a:pt x="208195" y="1149296"/>
                  <a:pt x="200635" y="1155526"/>
                  <a:pt x="194154" y="1155526"/>
                </a:cubicBezTo>
                <a:cubicBezTo>
                  <a:pt x="188831" y="1155526"/>
                  <a:pt x="183715" y="1153438"/>
                  <a:pt x="178496" y="1152394"/>
                </a:cubicBezTo>
                <a:cubicBezTo>
                  <a:pt x="156960" y="1138037"/>
                  <a:pt x="166848" y="1142248"/>
                  <a:pt x="150312" y="1136737"/>
                </a:cubicBezTo>
                <a:cubicBezTo>
                  <a:pt x="147181" y="1137781"/>
                  <a:pt x="143495" y="1137806"/>
                  <a:pt x="140918" y="1139868"/>
                </a:cubicBezTo>
                <a:cubicBezTo>
                  <a:pt x="137979" y="1142219"/>
                  <a:pt x="137316" y="1146602"/>
                  <a:pt x="134655" y="1149263"/>
                </a:cubicBezTo>
                <a:cubicBezTo>
                  <a:pt x="131994" y="1151924"/>
                  <a:pt x="128392" y="1153438"/>
                  <a:pt x="125260" y="1155526"/>
                </a:cubicBezTo>
                <a:cubicBezTo>
                  <a:pt x="123172" y="1152394"/>
                  <a:pt x="120680" y="1149497"/>
                  <a:pt x="118997" y="1146131"/>
                </a:cubicBezTo>
                <a:cubicBezTo>
                  <a:pt x="114911" y="1137958"/>
                  <a:pt x="117603" y="1131795"/>
                  <a:pt x="106471" y="1127342"/>
                </a:cubicBezTo>
                <a:cubicBezTo>
                  <a:pt x="99618" y="1124601"/>
                  <a:pt x="91858" y="1125255"/>
                  <a:pt x="84551" y="1124211"/>
                </a:cubicBezTo>
                <a:lnTo>
                  <a:pt x="78288" y="1105422"/>
                </a:lnTo>
                <a:cubicBezTo>
                  <a:pt x="74971" y="1095470"/>
                  <a:pt x="78473" y="1084058"/>
                  <a:pt x="75156" y="1074106"/>
                </a:cubicBezTo>
                <a:cubicBezTo>
                  <a:pt x="73966" y="1070536"/>
                  <a:pt x="68653" y="1070252"/>
                  <a:pt x="65762" y="1067843"/>
                </a:cubicBezTo>
                <a:cubicBezTo>
                  <a:pt x="62360" y="1065008"/>
                  <a:pt x="59086" y="1061945"/>
                  <a:pt x="56367" y="1058449"/>
                </a:cubicBezTo>
                <a:cubicBezTo>
                  <a:pt x="56359" y="1058439"/>
                  <a:pt x="40713" y="1034967"/>
                  <a:pt x="37578" y="1030265"/>
                </a:cubicBezTo>
                <a:lnTo>
                  <a:pt x="31315" y="1020871"/>
                </a:lnTo>
                <a:cubicBezTo>
                  <a:pt x="39477" y="1008627"/>
                  <a:pt x="39049" y="1014290"/>
                  <a:pt x="34447" y="998950"/>
                </a:cubicBezTo>
                <a:cubicBezTo>
                  <a:pt x="32550" y="992627"/>
                  <a:pt x="28184" y="980161"/>
                  <a:pt x="28184" y="980161"/>
                </a:cubicBezTo>
                <a:cubicBezTo>
                  <a:pt x="29228" y="977030"/>
                  <a:pt x="29253" y="973344"/>
                  <a:pt x="31315" y="970767"/>
                </a:cubicBezTo>
                <a:cubicBezTo>
                  <a:pt x="33666" y="967828"/>
                  <a:pt x="38049" y="967165"/>
                  <a:pt x="40710" y="964504"/>
                </a:cubicBezTo>
                <a:cubicBezTo>
                  <a:pt x="43371" y="961843"/>
                  <a:pt x="44885" y="958241"/>
                  <a:pt x="46973" y="955109"/>
                </a:cubicBezTo>
                <a:lnTo>
                  <a:pt x="56367" y="926926"/>
                </a:lnTo>
                <a:cubicBezTo>
                  <a:pt x="57557" y="923355"/>
                  <a:pt x="60947" y="920897"/>
                  <a:pt x="62630" y="917531"/>
                </a:cubicBezTo>
                <a:cubicBezTo>
                  <a:pt x="64106" y="914579"/>
                  <a:pt x="64855" y="911311"/>
                  <a:pt x="65762" y="908137"/>
                </a:cubicBezTo>
                <a:cubicBezTo>
                  <a:pt x="66944" y="903999"/>
                  <a:pt x="66968" y="899460"/>
                  <a:pt x="68893" y="895611"/>
                </a:cubicBezTo>
                <a:cubicBezTo>
                  <a:pt x="72259" y="888878"/>
                  <a:pt x="79038" y="883963"/>
                  <a:pt x="81419" y="876822"/>
                </a:cubicBezTo>
                <a:cubicBezTo>
                  <a:pt x="82463" y="873690"/>
                  <a:pt x="82489" y="870005"/>
                  <a:pt x="84551" y="867427"/>
                </a:cubicBezTo>
                <a:cubicBezTo>
                  <a:pt x="86902" y="864488"/>
                  <a:pt x="90814" y="863252"/>
                  <a:pt x="93945" y="861164"/>
                </a:cubicBezTo>
                <a:cubicBezTo>
                  <a:pt x="96492" y="853523"/>
                  <a:pt x="97269" y="848446"/>
                  <a:pt x="103340" y="842375"/>
                </a:cubicBezTo>
                <a:cubicBezTo>
                  <a:pt x="106001" y="839714"/>
                  <a:pt x="109603" y="838200"/>
                  <a:pt x="112734" y="836112"/>
                </a:cubicBezTo>
                <a:cubicBezTo>
                  <a:pt x="113778" y="832980"/>
                  <a:pt x="113532" y="829051"/>
                  <a:pt x="115866" y="826717"/>
                </a:cubicBezTo>
                <a:cubicBezTo>
                  <a:pt x="126634" y="815949"/>
                  <a:pt x="132235" y="814997"/>
                  <a:pt x="144049" y="811060"/>
                </a:cubicBezTo>
                <a:cubicBezTo>
                  <a:pt x="148070" y="812065"/>
                  <a:pt x="161472" y="815074"/>
                  <a:pt x="165970" y="817323"/>
                </a:cubicBezTo>
                <a:cubicBezTo>
                  <a:pt x="169336" y="819006"/>
                  <a:pt x="172233" y="821498"/>
                  <a:pt x="175365" y="823586"/>
                </a:cubicBezTo>
                <a:cubicBezTo>
                  <a:pt x="191022" y="822542"/>
                  <a:pt x="206803" y="822673"/>
                  <a:pt x="222337" y="820454"/>
                </a:cubicBezTo>
                <a:cubicBezTo>
                  <a:pt x="228872" y="819520"/>
                  <a:pt x="234863" y="816279"/>
                  <a:pt x="241126" y="814191"/>
                </a:cubicBezTo>
                <a:lnTo>
                  <a:pt x="259915" y="807928"/>
                </a:lnTo>
                <a:cubicBezTo>
                  <a:pt x="270651" y="804348"/>
                  <a:pt x="275583" y="806357"/>
                  <a:pt x="284967" y="801665"/>
                </a:cubicBezTo>
                <a:cubicBezTo>
                  <a:pt x="288333" y="799982"/>
                  <a:pt x="291230" y="797490"/>
                  <a:pt x="294362" y="795402"/>
                </a:cubicBezTo>
                <a:cubicBezTo>
                  <a:pt x="295406" y="791227"/>
                  <a:pt x="294804" y="786237"/>
                  <a:pt x="297493" y="782876"/>
                </a:cubicBezTo>
                <a:cubicBezTo>
                  <a:pt x="299555" y="780298"/>
                  <a:pt x="303686" y="780546"/>
                  <a:pt x="306888" y="779745"/>
                </a:cubicBezTo>
                <a:cubicBezTo>
                  <a:pt x="312051" y="778454"/>
                  <a:pt x="317326" y="777657"/>
                  <a:pt x="322545" y="776613"/>
                </a:cubicBezTo>
                <a:cubicBezTo>
                  <a:pt x="320574" y="762816"/>
                  <a:pt x="322645" y="754792"/>
                  <a:pt x="313151" y="745298"/>
                </a:cubicBezTo>
                <a:cubicBezTo>
                  <a:pt x="310490" y="742637"/>
                  <a:pt x="306888" y="741123"/>
                  <a:pt x="303756" y="739035"/>
                </a:cubicBezTo>
                <a:cubicBezTo>
                  <a:pt x="295889" y="715431"/>
                  <a:pt x="306500" y="744520"/>
                  <a:pt x="294362" y="720246"/>
                </a:cubicBezTo>
                <a:cubicBezTo>
                  <a:pt x="286486" y="704495"/>
                  <a:pt x="298450" y="711811"/>
                  <a:pt x="278704" y="692063"/>
                </a:cubicBezTo>
                <a:cubicBezTo>
                  <a:pt x="263988" y="677346"/>
                  <a:pt x="272994" y="685124"/>
                  <a:pt x="250521" y="670142"/>
                </a:cubicBezTo>
                <a:cubicBezTo>
                  <a:pt x="247389" y="668054"/>
                  <a:pt x="244697" y="665069"/>
                  <a:pt x="241126" y="663879"/>
                </a:cubicBezTo>
                <a:cubicBezTo>
                  <a:pt x="227649" y="659387"/>
                  <a:pt x="234934" y="661549"/>
                  <a:pt x="219206" y="657616"/>
                </a:cubicBezTo>
                <a:cubicBezTo>
                  <a:pt x="220250" y="654485"/>
                  <a:pt x="220639" y="651052"/>
                  <a:pt x="222337" y="648222"/>
                </a:cubicBezTo>
                <a:cubicBezTo>
                  <a:pt x="225983" y="642145"/>
                  <a:pt x="232872" y="639964"/>
                  <a:pt x="237995" y="635695"/>
                </a:cubicBezTo>
                <a:cubicBezTo>
                  <a:pt x="241397" y="632860"/>
                  <a:pt x="244507" y="629663"/>
                  <a:pt x="247389" y="626301"/>
                </a:cubicBezTo>
                <a:cubicBezTo>
                  <a:pt x="250786" y="622338"/>
                  <a:pt x="253750" y="618022"/>
                  <a:pt x="256784" y="613775"/>
                </a:cubicBezTo>
                <a:cubicBezTo>
                  <a:pt x="258972" y="610712"/>
                  <a:pt x="260386" y="607041"/>
                  <a:pt x="263047" y="604380"/>
                </a:cubicBezTo>
                <a:cubicBezTo>
                  <a:pt x="265708" y="601719"/>
                  <a:pt x="269310" y="600205"/>
                  <a:pt x="272441" y="598117"/>
                </a:cubicBezTo>
                <a:cubicBezTo>
                  <a:pt x="274983" y="590493"/>
                  <a:pt x="278918" y="584294"/>
                  <a:pt x="272441" y="576197"/>
                </a:cubicBezTo>
                <a:cubicBezTo>
                  <a:pt x="270379" y="573619"/>
                  <a:pt x="266231" y="573934"/>
                  <a:pt x="263047" y="573065"/>
                </a:cubicBezTo>
                <a:cubicBezTo>
                  <a:pt x="242274" y="567399"/>
                  <a:pt x="240597" y="567322"/>
                  <a:pt x="222337" y="563671"/>
                </a:cubicBezTo>
                <a:cubicBezTo>
                  <a:pt x="219206" y="561583"/>
                  <a:pt x="216382" y="558937"/>
                  <a:pt x="212943" y="557408"/>
                </a:cubicBezTo>
                <a:cubicBezTo>
                  <a:pt x="206910" y="554727"/>
                  <a:pt x="194154" y="551145"/>
                  <a:pt x="194154" y="551145"/>
                </a:cubicBezTo>
                <a:cubicBezTo>
                  <a:pt x="192066" y="548013"/>
                  <a:pt x="191083" y="543745"/>
                  <a:pt x="187891" y="541750"/>
                </a:cubicBezTo>
                <a:cubicBezTo>
                  <a:pt x="182293" y="538251"/>
                  <a:pt x="169102" y="535487"/>
                  <a:pt x="169102" y="535487"/>
                </a:cubicBezTo>
                <a:cubicBezTo>
                  <a:pt x="159707" y="536531"/>
                  <a:pt x="149694" y="535109"/>
                  <a:pt x="140918" y="538619"/>
                </a:cubicBezTo>
                <a:cubicBezTo>
                  <a:pt x="137853" y="539845"/>
                  <a:pt x="139389" y="545128"/>
                  <a:pt x="137786" y="548013"/>
                </a:cubicBezTo>
                <a:cubicBezTo>
                  <a:pt x="127040" y="567355"/>
                  <a:pt x="129589" y="563916"/>
                  <a:pt x="115866" y="573065"/>
                </a:cubicBezTo>
                <a:cubicBezTo>
                  <a:pt x="100609" y="595952"/>
                  <a:pt x="120914" y="568860"/>
                  <a:pt x="97077" y="588723"/>
                </a:cubicBezTo>
                <a:cubicBezTo>
                  <a:pt x="94186" y="591132"/>
                  <a:pt x="93475" y="595456"/>
                  <a:pt x="90814" y="598117"/>
                </a:cubicBezTo>
                <a:cubicBezTo>
                  <a:pt x="88153" y="600778"/>
                  <a:pt x="84551" y="602292"/>
                  <a:pt x="81419" y="604380"/>
                </a:cubicBezTo>
                <a:cubicBezTo>
                  <a:pt x="79331" y="607512"/>
                  <a:pt x="76839" y="610409"/>
                  <a:pt x="75156" y="613775"/>
                </a:cubicBezTo>
                <a:cubicBezTo>
                  <a:pt x="71947" y="620193"/>
                  <a:pt x="70083" y="632875"/>
                  <a:pt x="68893" y="638827"/>
                </a:cubicBezTo>
                <a:cubicBezTo>
                  <a:pt x="69937" y="641959"/>
                  <a:pt x="69278" y="646391"/>
                  <a:pt x="72025" y="648222"/>
                </a:cubicBezTo>
                <a:cubicBezTo>
                  <a:pt x="94699" y="663338"/>
                  <a:pt x="83655" y="639272"/>
                  <a:pt x="90814" y="660748"/>
                </a:cubicBezTo>
                <a:cubicBezTo>
                  <a:pt x="85675" y="671025"/>
                  <a:pt x="85514" y="677610"/>
                  <a:pt x="72025" y="679537"/>
                </a:cubicBezTo>
                <a:cubicBezTo>
                  <a:pt x="68757" y="680004"/>
                  <a:pt x="65762" y="677449"/>
                  <a:pt x="62630" y="676405"/>
                </a:cubicBezTo>
                <a:cubicBezTo>
                  <a:pt x="61312" y="672449"/>
                  <a:pt x="58821" y="658569"/>
                  <a:pt x="50104" y="660748"/>
                </a:cubicBezTo>
                <a:cubicBezTo>
                  <a:pt x="46902" y="661548"/>
                  <a:pt x="48449" y="667190"/>
                  <a:pt x="46973" y="670142"/>
                </a:cubicBezTo>
                <a:cubicBezTo>
                  <a:pt x="45290" y="673508"/>
                  <a:pt x="42798" y="676405"/>
                  <a:pt x="40710" y="679537"/>
                </a:cubicBezTo>
                <a:cubicBezTo>
                  <a:pt x="18799" y="674058"/>
                  <a:pt x="36464" y="680757"/>
                  <a:pt x="18789" y="667011"/>
                </a:cubicBezTo>
                <a:cubicBezTo>
                  <a:pt x="12847" y="662390"/>
                  <a:pt x="0" y="654485"/>
                  <a:pt x="0" y="654485"/>
                </a:cubicBezTo>
                <a:cubicBezTo>
                  <a:pt x="1044" y="643003"/>
                  <a:pt x="-1744" y="630486"/>
                  <a:pt x="3132" y="620038"/>
                </a:cubicBezTo>
                <a:cubicBezTo>
                  <a:pt x="6315" y="613217"/>
                  <a:pt x="21921" y="607512"/>
                  <a:pt x="21921" y="607512"/>
                </a:cubicBezTo>
                <a:cubicBezTo>
                  <a:pt x="25088" y="602762"/>
                  <a:pt x="31315" y="595206"/>
                  <a:pt x="31315" y="588723"/>
                </a:cubicBezTo>
                <a:cubicBezTo>
                  <a:pt x="31315" y="583400"/>
                  <a:pt x="29228" y="578284"/>
                  <a:pt x="28184" y="573065"/>
                </a:cubicBezTo>
                <a:cubicBezTo>
                  <a:pt x="29228" y="566802"/>
                  <a:pt x="28873" y="560137"/>
                  <a:pt x="31315" y="554276"/>
                </a:cubicBezTo>
                <a:cubicBezTo>
                  <a:pt x="34210" y="547328"/>
                  <a:pt x="41461" y="542628"/>
                  <a:pt x="43841" y="535487"/>
                </a:cubicBezTo>
                <a:cubicBezTo>
                  <a:pt x="57273" y="495191"/>
                  <a:pt x="44386" y="536440"/>
                  <a:pt x="53236" y="501041"/>
                </a:cubicBezTo>
                <a:cubicBezTo>
                  <a:pt x="54037" y="497839"/>
                  <a:pt x="55460" y="494820"/>
                  <a:pt x="56367" y="491646"/>
                </a:cubicBezTo>
                <a:cubicBezTo>
                  <a:pt x="57549" y="487508"/>
                  <a:pt x="58455" y="483295"/>
                  <a:pt x="59499" y="479120"/>
                </a:cubicBezTo>
                <a:cubicBezTo>
                  <a:pt x="57473" y="448740"/>
                  <a:pt x="64746" y="440325"/>
                  <a:pt x="50104" y="422753"/>
                </a:cubicBezTo>
                <a:cubicBezTo>
                  <a:pt x="47269" y="419351"/>
                  <a:pt x="43841" y="416490"/>
                  <a:pt x="40710" y="413358"/>
                </a:cubicBezTo>
                <a:cubicBezTo>
                  <a:pt x="38622" y="407094"/>
                  <a:pt x="34446" y="400833"/>
                  <a:pt x="40710" y="394569"/>
                </a:cubicBezTo>
                <a:cubicBezTo>
                  <a:pt x="43044" y="392235"/>
                  <a:pt x="46973" y="392482"/>
                  <a:pt x="50104" y="391438"/>
                </a:cubicBezTo>
                <a:cubicBezTo>
                  <a:pt x="62551" y="372766"/>
                  <a:pt x="53587" y="389330"/>
                  <a:pt x="59499" y="353860"/>
                </a:cubicBezTo>
                <a:cubicBezTo>
                  <a:pt x="60042" y="350604"/>
                  <a:pt x="60052" y="346527"/>
                  <a:pt x="62630" y="344465"/>
                </a:cubicBezTo>
                <a:cubicBezTo>
                  <a:pt x="65991" y="341776"/>
                  <a:pt x="70981" y="342378"/>
                  <a:pt x="75156" y="341334"/>
                </a:cubicBezTo>
                <a:cubicBezTo>
                  <a:pt x="104294" y="321910"/>
                  <a:pt x="60941" y="354420"/>
                  <a:pt x="87682" y="281835"/>
                </a:cubicBezTo>
                <a:cubicBezTo>
                  <a:pt x="89964" y="275640"/>
                  <a:pt x="106471" y="275572"/>
                  <a:pt x="106471" y="275572"/>
                </a:cubicBezTo>
                <a:cubicBezTo>
                  <a:pt x="108559" y="272441"/>
                  <a:pt x="111653" y="269783"/>
                  <a:pt x="112734" y="266178"/>
                </a:cubicBezTo>
                <a:cubicBezTo>
                  <a:pt x="114855" y="259108"/>
                  <a:pt x="114653" y="251538"/>
                  <a:pt x="115866" y="244257"/>
                </a:cubicBezTo>
                <a:cubicBezTo>
                  <a:pt x="118386" y="229138"/>
                  <a:pt x="118094" y="231308"/>
                  <a:pt x="122129" y="219205"/>
                </a:cubicBezTo>
                <a:cubicBezTo>
                  <a:pt x="121085" y="216074"/>
                  <a:pt x="121683" y="211729"/>
                  <a:pt x="118997" y="209811"/>
                </a:cubicBezTo>
                <a:cubicBezTo>
                  <a:pt x="113625" y="205974"/>
                  <a:pt x="100208" y="203548"/>
                  <a:pt x="100208" y="203548"/>
                </a:cubicBezTo>
                <a:cubicBezTo>
                  <a:pt x="97077" y="201460"/>
                  <a:pt x="94180" y="198968"/>
                  <a:pt x="90814" y="197285"/>
                </a:cubicBezTo>
                <a:cubicBezTo>
                  <a:pt x="87861" y="195809"/>
                  <a:pt x="83753" y="196487"/>
                  <a:pt x="81419" y="194153"/>
                </a:cubicBezTo>
                <a:cubicBezTo>
                  <a:pt x="79085" y="191819"/>
                  <a:pt x="79089" y="187960"/>
                  <a:pt x="78288" y="184758"/>
                </a:cubicBezTo>
                <a:cubicBezTo>
                  <a:pt x="76997" y="179595"/>
                  <a:pt x="76447" y="174264"/>
                  <a:pt x="75156" y="169101"/>
                </a:cubicBezTo>
                <a:cubicBezTo>
                  <a:pt x="74355" y="165899"/>
                  <a:pt x="72741" y="162928"/>
                  <a:pt x="72025" y="159706"/>
                </a:cubicBezTo>
                <a:cubicBezTo>
                  <a:pt x="70648" y="153508"/>
                  <a:pt x="69937" y="147180"/>
                  <a:pt x="68893" y="140917"/>
                </a:cubicBezTo>
                <a:cubicBezTo>
                  <a:pt x="65522" y="97086"/>
                  <a:pt x="63674" y="96032"/>
                  <a:pt x="65762" y="845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rme libre 113">
            <a:extLst>
              <a:ext uri="{FF2B5EF4-FFF2-40B4-BE49-F238E27FC236}">
                <a16:creationId xmlns:a16="http://schemas.microsoft.com/office/drawing/2014/main" id="{0AC0E94F-0202-4463-9A7B-E71682695239}"/>
              </a:ext>
            </a:extLst>
          </p:cNvPr>
          <p:cNvSpPr/>
          <p:nvPr/>
        </p:nvSpPr>
        <p:spPr>
          <a:xfrm>
            <a:off x="5495278" y="1839399"/>
            <a:ext cx="892415" cy="857483"/>
          </a:xfrm>
          <a:custGeom>
            <a:avLst/>
            <a:gdLst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72441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84967 w 792271"/>
              <a:gd name="connsiteY116" fmla="*/ 62630 h 817323"/>
              <a:gd name="connsiteX117" fmla="*/ 297493 w 792271"/>
              <a:gd name="connsiteY117" fmla="*/ 81419 h 817323"/>
              <a:gd name="connsiteX118" fmla="*/ 316282 w 792271"/>
              <a:gd name="connsiteY118" fmla="*/ 87682 h 817323"/>
              <a:gd name="connsiteX119" fmla="*/ 356991 w 792271"/>
              <a:gd name="connsiteY119" fmla="*/ 93945 h 817323"/>
              <a:gd name="connsiteX120" fmla="*/ 397701 w 792271"/>
              <a:gd name="connsiteY120" fmla="*/ 90814 h 817323"/>
              <a:gd name="connsiteX121" fmla="*/ 419622 w 792271"/>
              <a:gd name="connsiteY121" fmla="*/ 65762 h 817323"/>
              <a:gd name="connsiteX122" fmla="*/ 429016 w 792271"/>
              <a:gd name="connsiteY122" fmla="*/ 59499 h 817323"/>
              <a:gd name="connsiteX123" fmla="*/ 438411 w 792271"/>
              <a:gd name="connsiteY123" fmla="*/ 68893 h 817323"/>
              <a:gd name="connsiteX124" fmla="*/ 441542 w 792271"/>
              <a:gd name="connsiteY124" fmla="*/ 78288 h 817323"/>
              <a:gd name="connsiteX125" fmla="*/ 457200 w 792271"/>
              <a:gd name="connsiteY125" fmla="*/ 75156 h 817323"/>
              <a:gd name="connsiteX126" fmla="*/ 466594 w 792271"/>
              <a:gd name="connsiteY126" fmla="*/ 68893 h 817323"/>
              <a:gd name="connsiteX127" fmla="*/ 469726 w 792271"/>
              <a:gd name="connsiteY127" fmla="*/ 59499 h 817323"/>
              <a:gd name="connsiteX128" fmla="*/ 475989 w 792271"/>
              <a:gd name="connsiteY128" fmla="*/ 50104 h 817323"/>
              <a:gd name="connsiteX129" fmla="*/ 482252 w 792271"/>
              <a:gd name="connsiteY129" fmla="*/ 37578 h 817323"/>
              <a:gd name="connsiteX130" fmla="*/ 510435 w 792271"/>
              <a:gd name="connsiteY130" fmla="*/ 25052 h 817323"/>
              <a:gd name="connsiteX131" fmla="*/ 519830 w 792271"/>
              <a:gd name="connsiteY131" fmla="*/ 18789 h 817323"/>
              <a:gd name="connsiteX132" fmla="*/ 538619 w 792271"/>
              <a:gd name="connsiteY132" fmla="*/ 3131 h 817323"/>
              <a:gd name="connsiteX133" fmla="*/ 548013 w 792271"/>
              <a:gd name="connsiteY133" fmla="*/ 0 h 817323"/>
              <a:gd name="connsiteX134" fmla="*/ 563671 w 792271"/>
              <a:gd name="connsiteY134" fmla="*/ 21921 h 817323"/>
              <a:gd name="connsiteX135" fmla="*/ 563671 w 792271"/>
              <a:gd name="connsiteY135" fmla="*/ 21921 h 817323"/>
              <a:gd name="connsiteX136" fmla="*/ 573065 w 792271"/>
              <a:gd name="connsiteY136" fmla="*/ 28184 h 817323"/>
              <a:gd name="connsiteX137" fmla="*/ 591854 w 792271"/>
              <a:gd name="connsiteY137" fmla="*/ 46973 h 817323"/>
              <a:gd name="connsiteX138" fmla="*/ 573065 w 792271"/>
              <a:gd name="connsiteY138" fmla="*/ 84551 h 817323"/>
              <a:gd name="connsiteX139" fmla="*/ 566802 w 792271"/>
              <a:gd name="connsiteY139" fmla="*/ 93945 h 817323"/>
              <a:gd name="connsiteX140" fmla="*/ 560539 w 792271"/>
              <a:gd name="connsiteY140" fmla="*/ 103340 h 817323"/>
              <a:gd name="connsiteX141" fmla="*/ 557408 w 792271"/>
              <a:gd name="connsiteY141" fmla="*/ 112734 h 817323"/>
              <a:gd name="connsiteX142" fmla="*/ 554276 w 792271"/>
              <a:gd name="connsiteY142" fmla="*/ 165970 h 817323"/>
              <a:gd name="connsiteX143" fmla="*/ 535487 w 792271"/>
              <a:gd name="connsiteY143" fmla="*/ 175364 h 817323"/>
              <a:gd name="connsiteX144" fmla="*/ 519830 w 792271"/>
              <a:gd name="connsiteY144" fmla="*/ 194153 h 817323"/>
              <a:gd name="connsiteX145" fmla="*/ 513567 w 792271"/>
              <a:gd name="connsiteY145" fmla="*/ 212942 h 817323"/>
              <a:gd name="connsiteX146" fmla="*/ 510435 w 792271"/>
              <a:gd name="connsiteY146" fmla="*/ 222337 h 817323"/>
              <a:gd name="connsiteX147" fmla="*/ 513567 w 792271"/>
              <a:gd name="connsiteY147" fmla="*/ 247389 h 817323"/>
              <a:gd name="connsiteX148" fmla="*/ 526093 w 792271"/>
              <a:gd name="connsiteY148" fmla="*/ 266178 h 817323"/>
              <a:gd name="connsiteX149" fmla="*/ 522961 w 792271"/>
              <a:gd name="connsiteY149" fmla="*/ 316282 h 817323"/>
              <a:gd name="connsiteX150" fmla="*/ 519830 w 792271"/>
              <a:gd name="connsiteY150" fmla="*/ 325677 h 817323"/>
              <a:gd name="connsiteX151" fmla="*/ 516698 w 792271"/>
              <a:gd name="connsiteY151" fmla="*/ 338203 h 817323"/>
              <a:gd name="connsiteX152" fmla="*/ 513567 w 792271"/>
              <a:gd name="connsiteY152" fmla="*/ 347597 h 817323"/>
              <a:gd name="connsiteX153" fmla="*/ 507304 w 792271"/>
              <a:gd name="connsiteY153" fmla="*/ 375781 h 817323"/>
              <a:gd name="connsiteX154" fmla="*/ 504172 w 792271"/>
              <a:gd name="connsiteY154" fmla="*/ 388307 h 817323"/>
              <a:gd name="connsiteX155" fmla="*/ 501041 w 792271"/>
              <a:gd name="connsiteY155" fmla="*/ 397701 h 817323"/>
              <a:gd name="connsiteX156" fmla="*/ 494778 w 792271"/>
              <a:gd name="connsiteY156" fmla="*/ 425885 h 817323"/>
              <a:gd name="connsiteX157" fmla="*/ 485383 w 792271"/>
              <a:gd name="connsiteY157" fmla="*/ 435279 h 817323"/>
              <a:gd name="connsiteX158" fmla="*/ 472857 w 792271"/>
              <a:gd name="connsiteY158" fmla="*/ 454068 h 817323"/>
              <a:gd name="connsiteX159" fmla="*/ 469726 w 792271"/>
              <a:gd name="connsiteY159" fmla="*/ 488515 h 817323"/>
              <a:gd name="connsiteX160" fmla="*/ 488515 w 792271"/>
              <a:gd name="connsiteY160" fmla="*/ 497910 h 817323"/>
              <a:gd name="connsiteX161" fmla="*/ 507304 w 792271"/>
              <a:gd name="connsiteY161" fmla="*/ 507304 h 817323"/>
              <a:gd name="connsiteX162" fmla="*/ 535487 w 792271"/>
              <a:gd name="connsiteY162" fmla="*/ 507304 h 817323"/>
              <a:gd name="connsiteX163" fmla="*/ 541750 w 792271"/>
              <a:gd name="connsiteY163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84967 w 792271"/>
              <a:gd name="connsiteY116" fmla="*/ 62630 h 817323"/>
              <a:gd name="connsiteX117" fmla="*/ 297493 w 792271"/>
              <a:gd name="connsiteY117" fmla="*/ 81419 h 817323"/>
              <a:gd name="connsiteX118" fmla="*/ 316282 w 792271"/>
              <a:gd name="connsiteY118" fmla="*/ 87682 h 817323"/>
              <a:gd name="connsiteX119" fmla="*/ 356991 w 792271"/>
              <a:gd name="connsiteY119" fmla="*/ 93945 h 817323"/>
              <a:gd name="connsiteX120" fmla="*/ 397701 w 792271"/>
              <a:gd name="connsiteY120" fmla="*/ 90814 h 817323"/>
              <a:gd name="connsiteX121" fmla="*/ 419622 w 792271"/>
              <a:gd name="connsiteY121" fmla="*/ 65762 h 817323"/>
              <a:gd name="connsiteX122" fmla="*/ 429016 w 792271"/>
              <a:gd name="connsiteY122" fmla="*/ 59499 h 817323"/>
              <a:gd name="connsiteX123" fmla="*/ 438411 w 792271"/>
              <a:gd name="connsiteY123" fmla="*/ 68893 h 817323"/>
              <a:gd name="connsiteX124" fmla="*/ 441542 w 792271"/>
              <a:gd name="connsiteY124" fmla="*/ 78288 h 817323"/>
              <a:gd name="connsiteX125" fmla="*/ 457200 w 792271"/>
              <a:gd name="connsiteY125" fmla="*/ 75156 h 817323"/>
              <a:gd name="connsiteX126" fmla="*/ 466594 w 792271"/>
              <a:gd name="connsiteY126" fmla="*/ 68893 h 817323"/>
              <a:gd name="connsiteX127" fmla="*/ 469726 w 792271"/>
              <a:gd name="connsiteY127" fmla="*/ 59499 h 817323"/>
              <a:gd name="connsiteX128" fmla="*/ 475989 w 792271"/>
              <a:gd name="connsiteY128" fmla="*/ 50104 h 817323"/>
              <a:gd name="connsiteX129" fmla="*/ 482252 w 792271"/>
              <a:gd name="connsiteY129" fmla="*/ 37578 h 817323"/>
              <a:gd name="connsiteX130" fmla="*/ 510435 w 792271"/>
              <a:gd name="connsiteY130" fmla="*/ 25052 h 817323"/>
              <a:gd name="connsiteX131" fmla="*/ 519830 w 792271"/>
              <a:gd name="connsiteY131" fmla="*/ 18789 h 817323"/>
              <a:gd name="connsiteX132" fmla="*/ 538619 w 792271"/>
              <a:gd name="connsiteY132" fmla="*/ 3131 h 817323"/>
              <a:gd name="connsiteX133" fmla="*/ 548013 w 792271"/>
              <a:gd name="connsiteY133" fmla="*/ 0 h 817323"/>
              <a:gd name="connsiteX134" fmla="*/ 563671 w 792271"/>
              <a:gd name="connsiteY134" fmla="*/ 21921 h 817323"/>
              <a:gd name="connsiteX135" fmla="*/ 563671 w 792271"/>
              <a:gd name="connsiteY135" fmla="*/ 21921 h 817323"/>
              <a:gd name="connsiteX136" fmla="*/ 573065 w 792271"/>
              <a:gd name="connsiteY136" fmla="*/ 28184 h 817323"/>
              <a:gd name="connsiteX137" fmla="*/ 591854 w 792271"/>
              <a:gd name="connsiteY137" fmla="*/ 46973 h 817323"/>
              <a:gd name="connsiteX138" fmla="*/ 573065 w 792271"/>
              <a:gd name="connsiteY138" fmla="*/ 84551 h 817323"/>
              <a:gd name="connsiteX139" fmla="*/ 566802 w 792271"/>
              <a:gd name="connsiteY139" fmla="*/ 93945 h 817323"/>
              <a:gd name="connsiteX140" fmla="*/ 560539 w 792271"/>
              <a:gd name="connsiteY140" fmla="*/ 103340 h 817323"/>
              <a:gd name="connsiteX141" fmla="*/ 557408 w 792271"/>
              <a:gd name="connsiteY141" fmla="*/ 112734 h 817323"/>
              <a:gd name="connsiteX142" fmla="*/ 554276 w 792271"/>
              <a:gd name="connsiteY142" fmla="*/ 165970 h 817323"/>
              <a:gd name="connsiteX143" fmla="*/ 535487 w 792271"/>
              <a:gd name="connsiteY143" fmla="*/ 175364 h 817323"/>
              <a:gd name="connsiteX144" fmla="*/ 519830 w 792271"/>
              <a:gd name="connsiteY144" fmla="*/ 194153 h 817323"/>
              <a:gd name="connsiteX145" fmla="*/ 513567 w 792271"/>
              <a:gd name="connsiteY145" fmla="*/ 212942 h 817323"/>
              <a:gd name="connsiteX146" fmla="*/ 510435 w 792271"/>
              <a:gd name="connsiteY146" fmla="*/ 222337 h 817323"/>
              <a:gd name="connsiteX147" fmla="*/ 513567 w 792271"/>
              <a:gd name="connsiteY147" fmla="*/ 247389 h 817323"/>
              <a:gd name="connsiteX148" fmla="*/ 526093 w 792271"/>
              <a:gd name="connsiteY148" fmla="*/ 266178 h 817323"/>
              <a:gd name="connsiteX149" fmla="*/ 522961 w 792271"/>
              <a:gd name="connsiteY149" fmla="*/ 316282 h 817323"/>
              <a:gd name="connsiteX150" fmla="*/ 519830 w 792271"/>
              <a:gd name="connsiteY150" fmla="*/ 325677 h 817323"/>
              <a:gd name="connsiteX151" fmla="*/ 516698 w 792271"/>
              <a:gd name="connsiteY151" fmla="*/ 338203 h 817323"/>
              <a:gd name="connsiteX152" fmla="*/ 513567 w 792271"/>
              <a:gd name="connsiteY152" fmla="*/ 347597 h 817323"/>
              <a:gd name="connsiteX153" fmla="*/ 507304 w 792271"/>
              <a:gd name="connsiteY153" fmla="*/ 375781 h 817323"/>
              <a:gd name="connsiteX154" fmla="*/ 504172 w 792271"/>
              <a:gd name="connsiteY154" fmla="*/ 388307 h 817323"/>
              <a:gd name="connsiteX155" fmla="*/ 501041 w 792271"/>
              <a:gd name="connsiteY155" fmla="*/ 397701 h 817323"/>
              <a:gd name="connsiteX156" fmla="*/ 494778 w 792271"/>
              <a:gd name="connsiteY156" fmla="*/ 425885 h 817323"/>
              <a:gd name="connsiteX157" fmla="*/ 485383 w 792271"/>
              <a:gd name="connsiteY157" fmla="*/ 435279 h 817323"/>
              <a:gd name="connsiteX158" fmla="*/ 472857 w 792271"/>
              <a:gd name="connsiteY158" fmla="*/ 454068 h 817323"/>
              <a:gd name="connsiteX159" fmla="*/ 469726 w 792271"/>
              <a:gd name="connsiteY159" fmla="*/ 488515 h 817323"/>
              <a:gd name="connsiteX160" fmla="*/ 488515 w 792271"/>
              <a:gd name="connsiteY160" fmla="*/ 497910 h 817323"/>
              <a:gd name="connsiteX161" fmla="*/ 507304 w 792271"/>
              <a:gd name="connsiteY161" fmla="*/ 507304 h 817323"/>
              <a:gd name="connsiteX162" fmla="*/ 535487 w 792271"/>
              <a:gd name="connsiteY162" fmla="*/ 507304 h 817323"/>
              <a:gd name="connsiteX163" fmla="*/ 541750 w 792271"/>
              <a:gd name="connsiteY163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14345 w 792271"/>
              <a:gd name="connsiteY116" fmla="*/ 48245 h 817323"/>
              <a:gd name="connsiteX117" fmla="*/ 284967 w 792271"/>
              <a:gd name="connsiteY117" fmla="*/ 62630 h 817323"/>
              <a:gd name="connsiteX118" fmla="*/ 297493 w 792271"/>
              <a:gd name="connsiteY118" fmla="*/ 81419 h 817323"/>
              <a:gd name="connsiteX119" fmla="*/ 316282 w 792271"/>
              <a:gd name="connsiteY119" fmla="*/ 87682 h 817323"/>
              <a:gd name="connsiteX120" fmla="*/ 356991 w 792271"/>
              <a:gd name="connsiteY120" fmla="*/ 93945 h 817323"/>
              <a:gd name="connsiteX121" fmla="*/ 397701 w 792271"/>
              <a:gd name="connsiteY121" fmla="*/ 90814 h 817323"/>
              <a:gd name="connsiteX122" fmla="*/ 419622 w 792271"/>
              <a:gd name="connsiteY122" fmla="*/ 65762 h 817323"/>
              <a:gd name="connsiteX123" fmla="*/ 429016 w 792271"/>
              <a:gd name="connsiteY123" fmla="*/ 59499 h 817323"/>
              <a:gd name="connsiteX124" fmla="*/ 438411 w 792271"/>
              <a:gd name="connsiteY124" fmla="*/ 68893 h 817323"/>
              <a:gd name="connsiteX125" fmla="*/ 441542 w 792271"/>
              <a:gd name="connsiteY125" fmla="*/ 78288 h 817323"/>
              <a:gd name="connsiteX126" fmla="*/ 457200 w 792271"/>
              <a:gd name="connsiteY126" fmla="*/ 75156 h 817323"/>
              <a:gd name="connsiteX127" fmla="*/ 466594 w 792271"/>
              <a:gd name="connsiteY127" fmla="*/ 68893 h 817323"/>
              <a:gd name="connsiteX128" fmla="*/ 469726 w 792271"/>
              <a:gd name="connsiteY128" fmla="*/ 59499 h 817323"/>
              <a:gd name="connsiteX129" fmla="*/ 475989 w 792271"/>
              <a:gd name="connsiteY129" fmla="*/ 50104 h 817323"/>
              <a:gd name="connsiteX130" fmla="*/ 482252 w 792271"/>
              <a:gd name="connsiteY130" fmla="*/ 37578 h 817323"/>
              <a:gd name="connsiteX131" fmla="*/ 510435 w 792271"/>
              <a:gd name="connsiteY131" fmla="*/ 25052 h 817323"/>
              <a:gd name="connsiteX132" fmla="*/ 519830 w 792271"/>
              <a:gd name="connsiteY132" fmla="*/ 18789 h 817323"/>
              <a:gd name="connsiteX133" fmla="*/ 538619 w 792271"/>
              <a:gd name="connsiteY133" fmla="*/ 3131 h 817323"/>
              <a:gd name="connsiteX134" fmla="*/ 548013 w 792271"/>
              <a:gd name="connsiteY134" fmla="*/ 0 h 817323"/>
              <a:gd name="connsiteX135" fmla="*/ 563671 w 792271"/>
              <a:gd name="connsiteY135" fmla="*/ 21921 h 817323"/>
              <a:gd name="connsiteX136" fmla="*/ 563671 w 792271"/>
              <a:gd name="connsiteY136" fmla="*/ 21921 h 817323"/>
              <a:gd name="connsiteX137" fmla="*/ 573065 w 792271"/>
              <a:gd name="connsiteY137" fmla="*/ 28184 h 817323"/>
              <a:gd name="connsiteX138" fmla="*/ 591854 w 792271"/>
              <a:gd name="connsiteY138" fmla="*/ 46973 h 817323"/>
              <a:gd name="connsiteX139" fmla="*/ 573065 w 792271"/>
              <a:gd name="connsiteY139" fmla="*/ 84551 h 817323"/>
              <a:gd name="connsiteX140" fmla="*/ 566802 w 792271"/>
              <a:gd name="connsiteY140" fmla="*/ 93945 h 817323"/>
              <a:gd name="connsiteX141" fmla="*/ 560539 w 792271"/>
              <a:gd name="connsiteY141" fmla="*/ 103340 h 817323"/>
              <a:gd name="connsiteX142" fmla="*/ 557408 w 792271"/>
              <a:gd name="connsiteY142" fmla="*/ 112734 h 817323"/>
              <a:gd name="connsiteX143" fmla="*/ 554276 w 792271"/>
              <a:gd name="connsiteY143" fmla="*/ 165970 h 817323"/>
              <a:gd name="connsiteX144" fmla="*/ 535487 w 792271"/>
              <a:gd name="connsiteY144" fmla="*/ 175364 h 817323"/>
              <a:gd name="connsiteX145" fmla="*/ 519830 w 792271"/>
              <a:gd name="connsiteY145" fmla="*/ 194153 h 817323"/>
              <a:gd name="connsiteX146" fmla="*/ 513567 w 792271"/>
              <a:gd name="connsiteY146" fmla="*/ 212942 h 817323"/>
              <a:gd name="connsiteX147" fmla="*/ 510435 w 792271"/>
              <a:gd name="connsiteY147" fmla="*/ 222337 h 817323"/>
              <a:gd name="connsiteX148" fmla="*/ 513567 w 792271"/>
              <a:gd name="connsiteY148" fmla="*/ 247389 h 817323"/>
              <a:gd name="connsiteX149" fmla="*/ 526093 w 792271"/>
              <a:gd name="connsiteY149" fmla="*/ 266178 h 817323"/>
              <a:gd name="connsiteX150" fmla="*/ 522961 w 792271"/>
              <a:gd name="connsiteY150" fmla="*/ 316282 h 817323"/>
              <a:gd name="connsiteX151" fmla="*/ 519830 w 792271"/>
              <a:gd name="connsiteY151" fmla="*/ 325677 h 817323"/>
              <a:gd name="connsiteX152" fmla="*/ 516698 w 792271"/>
              <a:gd name="connsiteY152" fmla="*/ 338203 h 817323"/>
              <a:gd name="connsiteX153" fmla="*/ 513567 w 792271"/>
              <a:gd name="connsiteY153" fmla="*/ 347597 h 817323"/>
              <a:gd name="connsiteX154" fmla="*/ 507304 w 792271"/>
              <a:gd name="connsiteY154" fmla="*/ 375781 h 817323"/>
              <a:gd name="connsiteX155" fmla="*/ 504172 w 792271"/>
              <a:gd name="connsiteY155" fmla="*/ 388307 h 817323"/>
              <a:gd name="connsiteX156" fmla="*/ 501041 w 792271"/>
              <a:gd name="connsiteY156" fmla="*/ 397701 h 817323"/>
              <a:gd name="connsiteX157" fmla="*/ 494778 w 792271"/>
              <a:gd name="connsiteY157" fmla="*/ 425885 h 817323"/>
              <a:gd name="connsiteX158" fmla="*/ 485383 w 792271"/>
              <a:gd name="connsiteY158" fmla="*/ 435279 h 817323"/>
              <a:gd name="connsiteX159" fmla="*/ 472857 w 792271"/>
              <a:gd name="connsiteY159" fmla="*/ 454068 h 817323"/>
              <a:gd name="connsiteX160" fmla="*/ 469726 w 792271"/>
              <a:gd name="connsiteY160" fmla="*/ 488515 h 817323"/>
              <a:gd name="connsiteX161" fmla="*/ 488515 w 792271"/>
              <a:gd name="connsiteY161" fmla="*/ 497910 h 817323"/>
              <a:gd name="connsiteX162" fmla="*/ 507304 w 792271"/>
              <a:gd name="connsiteY162" fmla="*/ 507304 h 817323"/>
              <a:gd name="connsiteX163" fmla="*/ 535487 w 792271"/>
              <a:gd name="connsiteY163" fmla="*/ 507304 h 817323"/>
              <a:gd name="connsiteX164" fmla="*/ 541750 w 792271"/>
              <a:gd name="connsiteY164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97285 w 792271"/>
              <a:gd name="connsiteY115" fmla="*/ 59499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2668 w 792271"/>
              <a:gd name="connsiteY16" fmla="*/ 394570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63879 w 792271"/>
              <a:gd name="connsiteY14" fmla="*/ 385175 h 817323"/>
              <a:gd name="connsiteX15" fmla="*/ 673274 w 792271"/>
              <a:gd name="connsiteY15" fmla="*/ 388307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73404 w 792271"/>
              <a:gd name="connsiteY14" fmla="*/ 373269 h 817323"/>
              <a:gd name="connsiteX15" fmla="*/ 673274 w 792271"/>
              <a:gd name="connsiteY15" fmla="*/ 388307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48222 w 792271"/>
              <a:gd name="connsiteY13" fmla="*/ 369518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82460 w 792271"/>
              <a:gd name="connsiteY7" fmla="*/ 422753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19830 w 792271"/>
              <a:gd name="connsiteY146" fmla="*/ 194153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13567 w 792271"/>
              <a:gd name="connsiteY147" fmla="*/ 212942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20711 w 792271"/>
              <a:gd name="connsiteY147" fmla="*/ 217704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507304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73065 w 792271"/>
              <a:gd name="connsiteY140" fmla="*/ 84551 h 817323"/>
              <a:gd name="connsiteX141" fmla="*/ 566802 w 792271"/>
              <a:gd name="connsiteY141" fmla="*/ 93945 h 817323"/>
              <a:gd name="connsiteX142" fmla="*/ 560539 w 792271"/>
              <a:gd name="connsiteY142" fmla="*/ 103340 h 817323"/>
              <a:gd name="connsiteX143" fmla="*/ 557408 w 792271"/>
              <a:gd name="connsiteY143" fmla="*/ 112734 h 817323"/>
              <a:gd name="connsiteX144" fmla="*/ 554276 w 792271"/>
              <a:gd name="connsiteY144" fmla="*/ 165970 h 817323"/>
              <a:gd name="connsiteX145" fmla="*/ 535487 w 792271"/>
              <a:gd name="connsiteY145" fmla="*/ 175364 h 817323"/>
              <a:gd name="connsiteX146" fmla="*/ 531736 w 792271"/>
              <a:gd name="connsiteY146" fmla="*/ 198916 h 817323"/>
              <a:gd name="connsiteX147" fmla="*/ 520711 w 792271"/>
              <a:gd name="connsiteY147" fmla="*/ 217704 h 817323"/>
              <a:gd name="connsiteX148" fmla="*/ 510435 w 792271"/>
              <a:gd name="connsiteY148" fmla="*/ 222337 h 817323"/>
              <a:gd name="connsiteX149" fmla="*/ 513567 w 792271"/>
              <a:gd name="connsiteY149" fmla="*/ 247389 h 817323"/>
              <a:gd name="connsiteX150" fmla="*/ 526093 w 792271"/>
              <a:gd name="connsiteY150" fmla="*/ 266178 h 817323"/>
              <a:gd name="connsiteX151" fmla="*/ 522961 w 792271"/>
              <a:gd name="connsiteY151" fmla="*/ 316282 h 817323"/>
              <a:gd name="connsiteX152" fmla="*/ 519830 w 792271"/>
              <a:gd name="connsiteY152" fmla="*/ 325677 h 817323"/>
              <a:gd name="connsiteX153" fmla="*/ 516698 w 792271"/>
              <a:gd name="connsiteY153" fmla="*/ 338203 h 817323"/>
              <a:gd name="connsiteX154" fmla="*/ 513567 w 792271"/>
              <a:gd name="connsiteY154" fmla="*/ 347597 h 817323"/>
              <a:gd name="connsiteX155" fmla="*/ 507304 w 792271"/>
              <a:gd name="connsiteY155" fmla="*/ 375781 h 817323"/>
              <a:gd name="connsiteX156" fmla="*/ 504172 w 792271"/>
              <a:gd name="connsiteY156" fmla="*/ 388307 h 817323"/>
              <a:gd name="connsiteX157" fmla="*/ 501041 w 792271"/>
              <a:gd name="connsiteY157" fmla="*/ 397701 h 817323"/>
              <a:gd name="connsiteX158" fmla="*/ 494778 w 792271"/>
              <a:gd name="connsiteY158" fmla="*/ 425885 h 817323"/>
              <a:gd name="connsiteX159" fmla="*/ 485383 w 792271"/>
              <a:gd name="connsiteY159" fmla="*/ 435279 h 817323"/>
              <a:gd name="connsiteX160" fmla="*/ 472857 w 792271"/>
              <a:gd name="connsiteY160" fmla="*/ 454068 h 817323"/>
              <a:gd name="connsiteX161" fmla="*/ 469726 w 792271"/>
              <a:gd name="connsiteY161" fmla="*/ 488515 h 817323"/>
              <a:gd name="connsiteX162" fmla="*/ 488515 w 792271"/>
              <a:gd name="connsiteY162" fmla="*/ 497910 h 817323"/>
              <a:gd name="connsiteX163" fmla="*/ 507304 w 792271"/>
              <a:gd name="connsiteY163" fmla="*/ 507304 h 817323"/>
              <a:gd name="connsiteX164" fmla="*/ 535487 w 792271"/>
              <a:gd name="connsiteY164" fmla="*/ 493017 h 817323"/>
              <a:gd name="connsiteX165" fmla="*/ 541750 w 792271"/>
              <a:gd name="connsiteY165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73065 w 792271"/>
              <a:gd name="connsiteY141" fmla="*/ 84551 h 817323"/>
              <a:gd name="connsiteX142" fmla="*/ 566802 w 792271"/>
              <a:gd name="connsiteY142" fmla="*/ 93945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73065 w 792271"/>
              <a:gd name="connsiteY141" fmla="*/ 84551 h 817323"/>
              <a:gd name="connsiteX142" fmla="*/ 578709 w 792271"/>
              <a:gd name="connsiteY142" fmla="*/ 108232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  <a:gd name="connsiteX0" fmla="*/ 541750 w 792271"/>
              <a:gd name="connsiteY0" fmla="*/ 513567 h 817323"/>
              <a:gd name="connsiteX1" fmla="*/ 557408 w 792271"/>
              <a:gd name="connsiteY1" fmla="*/ 501041 h 817323"/>
              <a:gd name="connsiteX2" fmla="*/ 576197 w 792271"/>
              <a:gd name="connsiteY2" fmla="*/ 488515 h 817323"/>
              <a:gd name="connsiteX3" fmla="*/ 573065 w 792271"/>
              <a:gd name="connsiteY3" fmla="*/ 479121 h 817323"/>
              <a:gd name="connsiteX4" fmla="*/ 554276 w 792271"/>
              <a:gd name="connsiteY4" fmla="*/ 472858 h 817323"/>
              <a:gd name="connsiteX5" fmla="*/ 554276 w 792271"/>
              <a:gd name="connsiteY5" fmla="*/ 444674 h 817323"/>
              <a:gd name="connsiteX6" fmla="*/ 563671 w 792271"/>
              <a:gd name="connsiteY6" fmla="*/ 438411 h 817323"/>
              <a:gd name="connsiteX7" fmla="*/ 572935 w 792271"/>
              <a:gd name="connsiteY7" fmla="*/ 417990 h 817323"/>
              <a:gd name="connsiteX8" fmla="*/ 594986 w 792271"/>
              <a:gd name="connsiteY8" fmla="*/ 400833 h 817323"/>
              <a:gd name="connsiteX9" fmla="*/ 607512 w 792271"/>
              <a:gd name="connsiteY9" fmla="*/ 382044 h 817323"/>
              <a:gd name="connsiteX10" fmla="*/ 620038 w 792271"/>
              <a:gd name="connsiteY10" fmla="*/ 363255 h 817323"/>
              <a:gd name="connsiteX11" fmla="*/ 629433 w 792271"/>
              <a:gd name="connsiteY11" fmla="*/ 356992 h 817323"/>
              <a:gd name="connsiteX12" fmla="*/ 645090 w 792271"/>
              <a:gd name="connsiteY12" fmla="*/ 360123 h 817323"/>
              <a:gd name="connsiteX13" fmla="*/ 657747 w 792271"/>
              <a:gd name="connsiteY13" fmla="*/ 359993 h 817323"/>
              <a:gd name="connsiteX14" fmla="*/ 673404 w 792271"/>
              <a:gd name="connsiteY14" fmla="*/ 373269 h 817323"/>
              <a:gd name="connsiteX15" fmla="*/ 678037 w 792271"/>
              <a:gd name="connsiteY15" fmla="*/ 381163 h 817323"/>
              <a:gd name="connsiteX16" fmla="*/ 685049 w 792271"/>
              <a:gd name="connsiteY16" fmla="*/ 387426 h 817323"/>
              <a:gd name="connsiteX17" fmla="*/ 732772 w 792271"/>
              <a:gd name="connsiteY17" fmla="*/ 400833 h 817323"/>
              <a:gd name="connsiteX18" fmla="*/ 742167 w 792271"/>
              <a:gd name="connsiteY18" fmla="*/ 410227 h 817323"/>
              <a:gd name="connsiteX19" fmla="*/ 729641 w 792271"/>
              <a:gd name="connsiteY19" fmla="*/ 435279 h 817323"/>
              <a:gd name="connsiteX20" fmla="*/ 698326 w 792271"/>
              <a:gd name="connsiteY20" fmla="*/ 457200 h 817323"/>
              <a:gd name="connsiteX21" fmla="*/ 688931 w 792271"/>
              <a:gd name="connsiteY21" fmla="*/ 466594 h 817323"/>
              <a:gd name="connsiteX22" fmla="*/ 692063 w 792271"/>
              <a:gd name="connsiteY22" fmla="*/ 488515 h 817323"/>
              <a:gd name="connsiteX23" fmla="*/ 704589 w 792271"/>
              <a:gd name="connsiteY23" fmla="*/ 491647 h 817323"/>
              <a:gd name="connsiteX24" fmla="*/ 723378 w 792271"/>
              <a:gd name="connsiteY24" fmla="*/ 497910 h 817323"/>
              <a:gd name="connsiteX25" fmla="*/ 732772 w 792271"/>
              <a:gd name="connsiteY25" fmla="*/ 507304 h 817323"/>
              <a:gd name="connsiteX26" fmla="*/ 751561 w 792271"/>
              <a:gd name="connsiteY26" fmla="*/ 519830 h 817323"/>
              <a:gd name="connsiteX27" fmla="*/ 764087 w 792271"/>
              <a:gd name="connsiteY27" fmla="*/ 538619 h 817323"/>
              <a:gd name="connsiteX28" fmla="*/ 773482 w 792271"/>
              <a:gd name="connsiteY28" fmla="*/ 548014 h 817323"/>
              <a:gd name="connsiteX29" fmla="*/ 779745 w 792271"/>
              <a:gd name="connsiteY29" fmla="*/ 560540 h 817323"/>
              <a:gd name="connsiteX30" fmla="*/ 792271 w 792271"/>
              <a:gd name="connsiteY30" fmla="*/ 579329 h 817323"/>
              <a:gd name="connsiteX31" fmla="*/ 789139 w 792271"/>
              <a:gd name="connsiteY31" fmla="*/ 598118 h 817323"/>
              <a:gd name="connsiteX32" fmla="*/ 779745 w 792271"/>
              <a:gd name="connsiteY32" fmla="*/ 601249 h 817323"/>
              <a:gd name="connsiteX33" fmla="*/ 767219 w 792271"/>
              <a:gd name="connsiteY33" fmla="*/ 604381 h 817323"/>
              <a:gd name="connsiteX34" fmla="*/ 754693 w 792271"/>
              <a:gd name="connsiteY34" fmla="*/ 623170 h 817323"/>
              <a:gd name="connsiteX35" fmla="*/ 735904 w 792271"/>
              <a:gd name="connsiteY35" fmla="*/ 626301 h 817323"/>
              <a:gd name="connsiteX36" fmla="*/ 704589 w 792271"/>
              <a:gd name="connsiteY36" fmla="*/ 635696 h 817323"/>
              <a:gd name="connsiteX37" fmla="*/ 588723 w 792271"/>
              <a:gd name="connsiteY37" fmla="*/ 638827 h 817323"/>
              <a:gd name="connsiteX38" fmla="*/ 569934 w 792271"/>
              <a:gd name="connsiteY38" fmla="*/ 667011 h 817323"/>
              <a:gd name="connsiteX39" fmla="*/ 566802 w 792271"/>
              <a:gd name="connsiteY39" fmla="*/ 676405 h 817323"/>
              <a:gd name="connsiteX40" fmla="*/ 554276 w 792271"/>
              <a:gd name="connsiteY40" fmla="*/ 695194 h 817323"/>
              <a:gd name="connsiteX41" fmla="*/ 548013 w 792271"/>
              <a:gd name="connsiteY41" fmla="*/ 704589 h 817323"/>
              <a:gd name="connsiteX42" fmla="*/ 532356 w 792271"/>
              <a:gd name="connsiteY42" fmla="*/ 732773 h 817323"/>
              <a:gd name="connsiteX43" fmla="*/ 519830 w 792271"/>
              <a:gd name="connsiteY43" fmla="*/ 764088 h 817323"/>
              <a:gd name="connsiteX44" fmla="*/ 513567 w 792271"/>
              <a:gd name="connsiteY44" fmla="*/ 773482 h 817323"/>
              <a:gd name="connsiteX45" fmla="*/ 507304 w 792271"/>
              <a:gd name="connsiteY45" fmla="*/ 792271 h 817323"/>
              <a:gd name="connsiteX46" fmla="*/ 504172 w 792271"/>
              <a:gd name="connsiteY46" fmla="*/ 801666 h 817323"/>
              <a:gd name="connsiteX47" fmla="*/ 501041 w 792271"/>
              <a:gd name="connsiteY47" fmla="*/ 811060 h 817323"/>
              <a:gd name="connsiteX48" fmla="*/ 485383 w 792271"/>
              <a:gd name="connsiteY48" fmla="*/ 798534 h 817323"/>
              <a:gd name="connsiteX49" fmla="*/ 466594 w 792271"/>
              <a:gd name="connsiteY49" fmla="*/ 817323 h 817323"/>
              <a:gd name="connsiteX50" fmla="*/ 441542 w 792271"/>
              <a:gd name="connsiteY50" fmla="*/ 814192 h 817323"/>
              <a:gd name="connsiteX51" fmla="*/ 435279 w 792271"/>
              <a:gd name="connsiteY51" fmla="*/ 804797 h 817323"/>
              <a:gd name="connsiteX52" fmla="*/ 425885 w 792271"/>
              <a:gd name="connsiteY52" fmla="*/ 795403 h 817323"/>
              <a:gd name="connsiteX53" fmla="*/ 419622 w 792271"/>
              <a:gd name="connsiteY53" fmla="*/ 786008 h 817323"/>
              <a:gd name="connsiteX54" fmla="*/ 410227 w 792271"/>
              <a:gd name="connsiteY54" fmla="*/ 776614 h 817323"/>
              <a:gd name="connsiteX55" fmla="*/ 403964 w 792271"/>
              <a:gd name="connsiteY55" fmla="*/ 767219 h 817323"/>
              <a:gd name="connsiteX56" fmla="*/ 394569 w 792271"/>
              <a:gd name="connsiteY56" fmla="*/ 757825 h 817323"/>
              <a:gd name="connsiteX57" fmla="*/ 372649 w 792271"/>
              <a:gd name="connsiteY57" fmla="*/ 732773 h 817323"/>
              <a:gd name="connsiteX58" fmla="*/ 366386 w 792271"/>
              <a:gd name="connsiteY58" fmla="*/ 723378 h 817323"/>
              <a:gd name="connsiteX59" fmla="*/ 306887 w 792271"/>
              <a:gd name="connsiteY59" fmla="*/ 713984 h 817323"/>
              <a:gd name="connsiteX60" fmla="*/ 294361 w 792271"/>
              <a:gd name="connsiteY60" fmla="*/ 660748 h 817323"/>
              <a:gd name="connsiteX61" fmla="*/ 288098 w 792271"/>
              <a:gd name="connsiteY61" fmla="*/ 651353 h 817323"/>
              <a:gd name="connsiteX62" fmla="*/ 269309 w 792271"/>
              <a:gd name="connsiteY62" fmla="*/ 641959 h 817323"/>
              <a:gd name="connsiteX63" fmla="*/ 256783 w 792271"/>
              <a:gd name="connsiteY63" fmla="*/ 645090 h 817323"/>
              <a:gd name="connsiteX64" fmla="*/ 228600 w 792271"/>
              <a:gd name="connsiteY64" fmla="*/ 654485 h 817323"/>
              <a:gd name="connsiteX65" fmla="*/ 219205 w 792271"/>
              <a:gd name="connsiteY65" fmla="*/ 660748 h 817323"/>
              <a:gd name="connsiteX66" fmla="*/ 212942 w 792271"/>
              <a:gd name="connsiteY66" fmla="*/ 670142 h 817323"/>
              <a:gd name="connsiteX67" fmla="*/ 206679 w 792271"/>
              <a:gd name="connsiteY67" fmla="*/ 688931 h 817323"/>
              <a:gd name="connsiteX68" fmla="*/ 200416 w 792271"/>
              <a:gd name="connsiteY68" fmla="*/ 707721 h 817323"/>
              <a:gd name="connsiteX69" fmla="*/ 191022 w 792271"/>
              <a:gd name="connsiteY69" fmla="*/ 710852 h 817323"/>
              <a:gd name="connsiteX70" fmla="*/ 169101 w 792271"/>
              <a:gd name="connsiteY70" fmla="*/ 701458 h 817323"/>
              <a:gd name="connsiteX71" fmla="*/ 162838 w 792271"/>
              <a:gd name="connsiteY71" fmla="*/ 695194 h 817323"/>
              <a:gd name="connsiteX72" fmla="*/ 159706 w 792271"/>
              <a:gd name="connsiteY72" fmla="*/ 685800 h 817323"/>
              <a:gd name="connsiteX73" fmla="*/ 153443 w 792271"/>
              <a:gd name="connsiteY73" fmla="*/ 651353 h 817323"/>
              <a:gd name="connsiteX74" fmla="*/ 147180 w 792271"/>
              <a:gd name="connsiteY74" fmla="*/ 632564 h 817323"/>
              <a:gd name="connsiteX75" fmla="*/ 122128 w 792271"/>
              <a:gd name="connsiteY75" fmla="*/ 629433 h 817323"/>
              <a:gd name="connsiteX76" fmla="*/ 115865 w 792271"/>
              <a:gd name="connsiteY76" fmla="*/ 610644 h 817323"/>
              <a:gd name="connsiteX77" fmla="*/ 93945 w 792271"/>
              <a:gd name="connsiteY77" fmla="*/ 582460 h 817323"/>
              <a:gd name="connsiteX78" fmla="*/ 78287 w 792271"/>
              <a:gd name="connsiteY78" fmla="*/ 566803 h 817323"/>
              <a:gd name="connsiteX79" fmla="*/ 72024 w 792271"/>
              <a:gd name="connsiteY79" fmla="*/ 557408 h 817323"/>
              <a:gd name="connsiteX80" fmla="*/ 43841 w 792271"/>
              <a:gd name="connsiteY80" fmla="*/ 541751 h 817323"/>
              <a:gd name="connsiteX81" fmla="*/ 34446 w 792271"/>
              <a:gd name="connsiteY81" fmla="*/ 535488 h 817323"/>
              <a:gd name="connsiteX82" fmla="*/ 25052 w 792271"/>
              <a:gd name="connsiteY82" fmla="*/ 532356 h 817323"/>
              <a:gd name="connsiteX83" fmla="*/ 15657 w 792271"/>
              <a:gd name="connsiteY83" fmla="*/ 522962 h 817323"/>
              <a:gd name="connsiteX84" fmla="*/ 12526 w 792271"/>
              <a:gd name="connsiteY84" fmla="*/ 513567 h 817323"/>
              <a:gd name="connsiteX85" fmla="*/ 25052 w 792271"/>
              <a:gd name="connsiteY85" fmla="*/ 494778 h 817323"/>
              <a:gd name="connsiteX86" fmla="*/ 28183 w 792271"/>
              <a:gd name="connsiteY86" fmla="*/ 454068 h 817323"/>
              <a:gd name="connsiteX87" fmla="*/ 31315 w 792271"/>
              <a:gd name="connsiteY87" fmla="*/ 422753 h 817323"/>
              <a:gd name="connsiteX88" fmla="*/ 37578 w 792271"/>
              <a:gd name="connsiteY88" fmla="*/ 403964 h 817323"/>
              <a:gd name="connsiteX89" fmla="*/ 34446 w 792271"/>
              <a:gd name="connsiteY89" fmla="*/ 388307 h 817323"/>
              <a:gd name="connsiteX90" fmla="*/ 25052 w 792271"/>
              <a:gd name="connsiteY90" fmla="*/ 382044 h 817323"/>
              <a:gd name="connsiteX91" fmla="*/ 31315 w 792271"/>
              <a:gd name="connsiteY91" fmla="*/ 341334 h 817323"/>
              <a:gd name="connsiteX92" fmla="*/ 21920 w 792271"/>
              <a:gd name="connsiteY92" fmla="*/ 319414 h 817323"/>
              <a:gd name="connsiteX93" fmla="*/ 12526 w 792271"/>
              <a:gd name="connsiteY93" fmla="*/ 316282 h 817323"/>
              <a:gd name="connsiteX94" fmla="*/ 6263 w 792271"/>
              <a:gd name="connsiteY94" fmla="*/ 306888 h 817323"/>
              <a:gd name="connsiteX95" fmla="*/ 0 w 792271"/>
              <a:gd name="connsiteY95" fmla="*/ 288099 h 817323"/>
              <a:gd name="connsiteX96" fmla="*/ 3131 w 792271"/>
              <a:gd name="connsiteY96" fmla="*/ 259915 h 817323"/>
              <a:gd name="connsiteX97" fmla="*/ 25052 w 792271"/>
              <a:gd name="connsiteY97" fmla="*/ 260535 h 817323"/>
              <a:gd name="connsiteX98" fmla="*/ 43841 w 792271"/>
              <a:gd name="connsiteY98" fmla="*/ 278704 h 817323"/>
              <a:gd name="connsiteX99" fmla="*/ 46972 w 792271"/>
              <a:gd name="connsiteY99" fmla="*/ 288099 h 817323"/>
              <a:gd name="connsiteX100" fmla="*/ 56367 w 792271"/>
              <a:gd name="connsiteY100" fmla="*/ 291230 h 817323"/>
              <a:gd name="connsiteX101" fmla="*/ 100208 w 792271"/>
              <a:gd name="connsiteY101" fmla="*/ 288099 h 817323"/>
              <a:gd name="connsiteX102" fmla="*/ 118997 w 792271"/>
              <a:gd name="connsiteY102" fmla="*/ 272441 h 817323"/>
              <a:gd name="connsiteX103" fmla="*/ 122128 w 792271"/>
              <a:gd name="connsiteY103" fmla="*/ 263047 h 817323"/>
              <a:gd name="connsiteX104" fmla="*/ 118997 w 792271"/>
              <a:gd name="connsiteY104" fmla="*/ 237994 h 817323"/>
              <a:gd name="connsiteX105" fmla="*/ 106471 w 792271"/>
              <a:gd name="connsiteY105" fmla="*/ 219205 h 817323"/>
              <a:gd name="connsiteX106" fmla="*/ 97076 w 792271"/>
              <a:gd name="connsiteY106" fmla="*/ 200416 h 817323"/>
              <a:gd name="connsiteX107" fmla="*/ 128391 w 792271"/>
              <a:gd name="connsiteY107" fmla="*/ 184759 h 817323"/>
              <a:gd name="connsiteX108" fmla="*/ 137786 w 792271"/>
              <a:gd name="connsiteY108" fmla="*/ 175364 h 817323"/>
              <a:gd name="connsiteX109" fmla="*/ 153443 w 792271"/>
              <a:gd name="connsiteY109" fmla="*/ 159707 h 817323"/>
              <a:gd name="connsiteX110" fmla="*/ 172233 w 792271"/>
              <a:gd name="connsiteY110" fmla="*/ 153444 h 817323"/>
              <a:gd name="connsiteX111" fmla="*/ 178496 w 792271"/>
              <a:gd name="connsiteY111" fmla="*/ 144049 h 817323"/>
              <a:gd name="connsiteX112" fmla="*/ 184759 w 792271"/>
              <a:gd name="connsiteY112" fmla="*/ 115866 h 817323"/>
              <a:gd name="connsiteX113" fmla="*/ 187890 w 792271"/>
              <a:gd name="connsiteY113" fmla="*/ 100208 h 817323"/>
              <a:gd name="connsiteX114" fmla="*/ 191022 w 792271"/>
              <a:gd name="connsiteY114" fmla="*/ 78288 h 817323"/>
              <a:gd name="connsiteX115" fmla="*/ 187760 w 792271"/>
              <a:gd name="connsiteY115" fmla="*/ 54737 h 817323"/>
              <a:gd name="connsiteX116" fmla="*/ 214345 w 792271"/>
              <a:gd name="connsiteY116" fmla="*/ 48245 h 817323"/>
              <a:gd name="connsiteX117" fmla="*/ 264351 w 792271"/>
              <a:gd name="connsiteY117" fmla="*/ 43482 h 817323"/>
              <a:gd name="connsiteX118" fmla="*/ 284967 w 792271"/>
              <a:gd name="connsiteY118" fmla="*/ 62630 h 817323"/>
              <a:gd name="connsiteX119" fmla="*/ 297493 w 792271"/>
              <a:gd name="connsiteY119" fmla="*/ 81419 h 817323"/>
              <a:gd name="connsiteX120" fmla="*/ 316282 w 792271"/>
              <a:gd name="connsiteY120" fmla="*/ 87682 h 817323"/>
              <a:gd name="connsiteX121" fmla="*/ 356991 w 792271"/>
              <a:gd name="connsiteY121" fmla="*/ 93945 h 817323"/>
              <a:gd name="connsiteX122" fmla="*/ 397701 w 792271"/>
              <a:gd name="connsiteY122" fmla="*/ 90814 h 817323"/>
              <a:gd name="connsiteX123" fmla="*/ 419622 w 792271"/>
              <a:gd name="connsiteY123" fmla="*/ 65762 h 817323"/>
              <a:gd name="connsiteX124" fmla="*/ 429016 w 792271"/>
              <a:gd name="connsiteY124" fmla="*/ 59499 h 817323"/>
              <a:gd name="connsiteX125" fmla="*/ 438411 w 792271"/>
              <a:gd name="connsiteY125" fmla="*/ 68893 h 817323"/>
              <a:gd name="connsiteX126" fmla="*/ 441542 w 792271"/>
              <a:gd name="connsiteY126" fmla="*/ 78288 h 817323"/>
              <a:gd name="connsiteX127" fmla="*/ 457200 w 792271"/>
              <a:gd name="connsiteY127" fmla="*/ 75156 h 817323"/>
              <a:gd name="connsiteX128" fmla="*/ 466594 w 792271"/>
              <a:gd name="connsiteY128" fmla="*/ 68893 h 817323"/>
              <a:gd name="connsiteX129" fmla="*/ 469726 w 792271"/>
              <a:gd name="connsiteY129" fmla="*/ 59499 h 817323"/>
              <a:gd name="connsiteX130" fmla="*/ 475989 w 792271"/>
              <a:gd name="connsiteY130" fmla="*/ 50104 h 817323"/>
              <a:gd name="connsiteX131" fmla="*/ 482252 w 792271"/>
              <a:gd name="connsiteY131" fmla="*/ 37578 h 817323"/>
              <a:gd name="connsiteX132" fmla="*/ 510435 w 792271"/>
              <a:gd name="connsiteY132" fmla="*/ 25052 h 817323"/>
              <a:gd name="connsiteX133" fmla="*/ 519830 w 792271"/>
              <a:gd name="connsiteY133" fmla="*/ 18789 h 817323"/>
              <a:gd name="connsiteX134" fmla="*/ 538619 w 792271"/>
              <a:gd name="connsiteY134" fmla="*/ 3131 h 817323"/>
              <a:gd name="connsiteX135" fmla="*/ 548013 w 792271"/>
              <a:gd name="connsiteY135" fmla="*/ 0 h 817323"/>
              <a:gd name="connsiteX136" fmla="*/ 563671 w 792271"/>
              <a:gd name="connsiteY136" fmla="*/ 21921 h 817323"/>
              <a:gd name="connsiteX137" fmla="*/ 563671 w 792271"/>
              <a:gd name="connsiteY137" fmla="*/ 21921 h 817323"/>
              <a:gd name="connsiteX138" fmla="*/ 573065 w 792271"/>
              <a:gd name="connsiteY138" fmla="*/ 28184 h 817323"/>
              <a:gd name="connsiteX139" fmla="*/ 591854 w 792271"/>
              <a:gd name="connsiteY139" fmla="*/ 46973 h 817323"/>
              <a:gd name="connsiteX140" fmla="*/ 592964 w 792271"/>
              <a:gd name="connsiteY140" fmla="*/ 88726 h 817323"/>
              <a:gd name="connsiteX141" fmla="*/ 587353 w 792271"/>
              <a:gd name="connsiteY141" fmla="*/ 91695 h 817323"/>
              <a:gd name="connsiteX142" fmla="*/ 578709 w 792271"/>
              <a:gd name="connsiteY142" fmla="*/ 108232 h 817323"/>
              <a:gd name="connsiteX143" fmla="*/ 560539 w 792271"/>
              <a:gd name="connsiteY143" fmla="*/ 103340 h 817323"/>
              <a:gd name="connsiteX144" fmla="*/ 557408 w 792271"/>
              <a:gd name="connsiteY144" fmla="*/ 112734 h 817323"/>
              <a:gd name="connsiteX145" fmla="*/ 554276 w 792271"/>
              <a:gd name="connsiteY145" fmla="*/ 165970 h 817323"/>
              <a:gd name="connsiteX146" fmla="*/ 535487 w 792271"/>
              <a:gd name="connsiteY146" fmla="*/ 175364 h 817323"/>
              <a:gd name="connsiteX147" fmla="*/ 531736 w 792271"/>
              <a:gd name="connsiteY147" fmla="*/ 198916 h 817323"/>
              <a:gd name="connsiteX148" fmla="*/ 520711 w 792271"/>
              <a:gd name="connsiteY148" fmla="*/ 217704 h 817323"/>
              <a:gd name="connsiteX149" fmla="*/ 510435 w 792271"/>
              <a:gd name="connsiteY149" fmla="*/ 222337 h 817323"/>
              <a:gd name="connsiteX150" fmla="*/ 513567 w 792271"/>
              <a:gd name="connsiteY150" fmla="*/ 247389 h 817323"/>
              <a:gd name="connsiteX151" fmla="*/ 526093 w 792271"/>
              <a:gd name="connsiteY151" fmla="*/ 266178 h 817323"/>
              <a:gd name="connsiteX152" fmla="*/ 522961 w 792271"/>
              <a:gd name="connsiteY152" fmla="*/ 316282 h 817323"/>
              <a:gd name="connsiteX153" fmla="*/ 519830 w 792271"/>
              <a:gd name="connsiteY153" fmla="*/ 325677 h 817323"/>
              <a:gd name="connsiteX154" fmla="*/ 516698 w 792271"/>
              <a:gd name="connsiteY154" fmla="*/ 338203 h 817323"/>
              <a:gd name="connsiteX155" fmla="*/ 513567 w 792271"/>
              <a:gd name="connsiteY155" fmla="*/ 347597 h 817323"/>
              <a:gd name="connsiteX156" fmla="*/ 507304 w 792271"/>
              <a:gd name="connsiteY156" fmla="*/ 375781 h 817323"/>
              <a:gd name="connsiteX157" fmla="*/ 504172 w 792271"/>
              <a:gd name="connsiteY157" fmla="*/ 388307 h 817323"/>
              <a:gd name="connsiteX158" fmla="*/ 501041 w 792271"/>
              <a:gd name="connsiteY158" fmla="*/ 397701 h 817323"/>
              <a:gd name="connsiteX159" fmla="*/ 494778 w 792271"/>
              <a:gd name="connsiteY159" fmla="*/ 425885 h 817323"/>
              <a:gd name="connsiteX160" fmla="*/ 485383 w 792271"/>
              <a:gd name="connsiteY160" fmla="*/ 435279 h 817323"/>
              <a:gd name="connsiteX161" fmla="*/ 472857 w 792271"/>
              <a:gd name="connsiteY161" fmla="*/ 454068 h 817323"/>
              <a:gd name="connsiteX162" fmla="*/ 469726 w 792271"/>
              <a:gd name="connsiteY162" fmla="*/ 488515 h 817323"/>
              <a:gd name="connsiteX163" fmla="*/ 488515 w 792271"/>
              <a:gd name="connsiteY163" fmla="*/ 497910 h 817323"/>
              <a:gd name="connsiteX164" fmla="*/ 507304 w 792271"/>
              <a:gd name="connsiteY164" fmla="*/ 507304 h 817323"/>
              <a:gd name="connsiteX165" fmla="*/ 535487 w 792271"/>
              <a:gd name="connsiteY165" fmla="*/ 493017 h 817323"/>
              <a:gd name="connsiteX166" fmla="*/ 541750 w 792271"/>
              <a:gd name="connsiteY166" fmla="*/ 513567 h 81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92271" h="817323">
                <a:moveTo>
                  <a:pt x="541750" y="513567"/>
                </a:moveTo>
                <a:cubicBezTo>
                  <a:pt x="545404" y="514904"/>
                  <a:pt x="552002" y="504972"/>
                  <a:pt x="557408" y="501041"/>
                </a:cubicBezTo>
                <a:cubicBezTo>
                  <a:pt x="563496" y="496614"/>
                  <a:pt x="576197" y="488515"/>
                  <a:pt x="576197" y="488515"/>
                </a:cubicBezTo>
                <a:cubicBezTo>
                  <a:pt x="575153" y="485384"/>
                  <a:pt x="575751" y="481039"/>
                  <a:pt x="573065" y="479121"/>
                </a:cubicBezTo>
                <a:cubicBezTo>
                  <a:pt x="567693" y="475284"/>
                  <a:pt x="554276" y="472858"/>
                  <a:pt x="554276" y="472858"/>
                </a:cubicBezTo>
                <a:cubicBezTo>
                  <a:pt x="550666" y="462025"/>
                  <a:pt x="547663" y="457900"/>
                  <a:pt x="554276" y="444674"/>
                </a:cubicBezTo>
                <a:cubicBezTo>
                  <a:pt x="555959" y="441308"/>
                  <a:pt x="560561" y="442858"/>
                  <a:pt x="563671" y="438411"/>
                </a:cubicBezTo>
                <a:cubicBezTo>
                  <a:pt x="566781" y="433964"/>
                  <a:pt x="549609" y="433540"/>
                  <a:pt x="572935" y="417990"/>
                </a:cubicBezTo>
                <a:cubicBezTo>
                  <a:pt x="578152" y="402336"/>
                  <a:pt x="589223" y="406824"/>
                  <a:pt x="594986" y="400833"/>
                </a:cubicBezTo>
                <a:cubicBezTo>
                  <a:pt x="600749" y="394842"/>
                  <a:pt x="603337" y="388307"/>
                  <a:pt x="607512" y="382044"/>
                </a:cubicBezTo>
                <a:lnTo>
                  <a:pt x="620038" y="363255"/>
                </a:lnTo>
                <a:cubicBezTo>
                  <a:pt x="622126" y="360123"/>
                  <a:pt x="626301" y="359080"/>
                  <a:pt x="629433" y="356992"/>
                </a:cubicBezTo>
                <a:cubicBezTo>
                  <a:pt x="634652" y="358036"/>
                  <a:pt x="640371" y="359623"/>
                  <a:pt x="645090" y="360123"/>
                </a:cubicBezTo>
                <a:cubicBezTo>
                  <a:pt x="649809" y="360623"/>
                  <a:pt x="653028" y="357802"/>
                  <a:pt x="657747" y="359993"/>
                </a:cubicBezTo>
                <a:cubicBezTo>
                  <a:pt x="662466" y="362184"/>
                  <a:pt x="670022" y="369741"/>
                  <a:pt x="673404" y="373269"/>
                </a:cubicBezTo>
                <a:cubicBezTo>
                  <a:pt x="676786" y="376797"/>
                  <a:pt x="676096" y="378804"/>
                  <a:pt x="678037" y="381163"/>
                </a:cubicBezTo>
                <a:cubicBezTo>
                  <a:pt x="679978" y="383522"/>
                  <a:pt x="675927" y="384148"/>
                  <a:pt x="685049" y="387426"/>
                </a:cubicBezTo>
                <a:cubicBezTo>
                  <a:pt x="694172" y="390704"/>
                  <a:pt x="728257" y="400457"/>
                  <a:pt x="732772" y="400833"/>
                </a:cubicBezTo>
                <a:cubicBezTo>
                  <a:pt x="735904" y="403964"/>
                  <a:pt x="741206" y="405904"/>
                  <a:pt x="742167" y="410227"/>
                </a:cubicBezTo>
                <a:cubicBezTo>
                  <a:pt x="746195" y="428351"/>
                  <a:pt x="739707" y="428088"/>
                  <a:pt x="729641" y="435279"/>
                </a:cubicBezTo>
                <a:cubicBezTo>
                  <a:pt x="697194" y="458457"/>
                  <a:pt x="741504" y="428415"/>
                  <a:pt x="698326" y="457200"/>
                </a:cubicBezTo>
                <a:cubicBezTo>
                  <a:pt x="694641" y="459657"/>
                  <a:pt x="692063" y="463463"/>
                  <a:pt x="688931" y="466594"/>
                </a:cubicBezTo>
                <a:cubicBezTo>
                  <a:pt x="689975" y="473901"/>
                  <a:pt x="688151" y="482256"/>
                  <a:pt x="692063" y="488515"/>
                </a:cubicBezTo>
                <a:cubicBezTo>
                  <a:pt x="694344" y="492165"/>
                  <a:pt x="700467" y="490410"/>
                  <a:pt x="704589" y="491647"/>
                </a:cubicBezTo>
                <a:cubicBezTo>
                  <a:pt x="710912" y="493544"/>
                  <a:pt x="723378" y="497910"/>
                  <a:pt x="723378" y="497910"/>
                </a:cubicBezTo>
                <a:cubicBezTo>
                  <a:pt x="726509" y="501041"/>
                  <a:pt x="729276" y="504585"/>
                  <a:pt x="732772" y="507304"/>
                </a:cubicBezTo>
                <a:cubicBezTo>
                  <a:pt x="738714" y="511925"/>
                  <a:pt x="751561" y="519830"/>
                  <a:pt x="751561" y="519830"/>
                </a:cubicBezTo>
                <a:cubicBezTo>
                  <a:pt x="755736" y="526093"/>
                  <a:pt x="758764" y="533296"/>
                  <a:pt x="764087" y="538619"/>
                </a:cubicBezTo>
                <a:cubicBezTo>
                  <a:pt x="767219" y="541751"/>
                  <a:pt x="770908" y="544410"/>
                  <a:pt x="773482" y="548014"/>
                </a:cubicBezTo>
                <a:cubicBezTo>
                  <a:pt x="776195" y="551813"/>
                  <a:pt x="777343" y="556537"/>
                  <a:pt x="779745" y="560540"/>
                </a:cubicBezTo>
                <a:cubicBezTo>
                  <a:pt x="783618" y="566995"/>
                  <a:pt x="792271" y="579329"/>
                  <a:pt x="792271" y="579329"/>
                </a:cubicBezTo>
                <a:cubicBezTo>
                  <a:pt x="791227" y="585592"/>
                  <a:pt x="792289" y="592605"/>
                  <a:pt x="789139" y="598118"/>
                </a:cubicBezTo>
                <a:cubicBezTo>
                  <a:pt x="787501" y="600984"/>
                  <a:pt x="782919" y="600342"/>
                  <a:pt x="779745" y="601249"/>
                </a:cubicBezTo>
                <a:cubicBezTo>
                  <a:pt x="775607" y="602431"/>
                  <a:pt x="771394" y="603337"/>
                  <a:pt x="767219" y="604381"/>
                </a:cubicBezTo>
                <a:cubicBezTo>
                  <a:pt x="763044" y="610644"/>
                  <a:pt x="762118" y="621933"/>
                  <a:pt x="754693" y="623170"/>
                </a:cubicBezTo>
                <a:cubicBezTo>
                  <a:pt x="748430" y="624214"/>
                  <a:pt x="742130" y="625056"/>
                  <a:pt x="735904" y="626301"/>
                </a:cubicBezTo>
                <a:cubicBezTo>
                  <a:pt x="724078" y="628666"/>
                  <a:pt x="716563" y="631705"/>
                  <a:pt x="704589" y="635696"/>
                </a:cubicBezTo>
                <a:cubicBezTo>
                  <a:pt x="667936" y="647914"/>
                  <a:pt x="627345" y="637783"/>
                  <a:pt x="588723" y="638827"/>
                </a:cubicBezTo>
                <a:lnTo>
                  <a:pt x="569934" y="667011"/>
                </a:lnTo>
                <a:cubicBezTo>
                  <a:pt x="568103" y="669757"/>
                  <a:pt x="568405" y="673520"/>
                  <a:pt x="566802" y="676405"/>
                </a:cubicBezTo>
                <a:cubicBezTo>
                  <a:pt x="563146" y="682985"/>
                  <a:pt x="558451" y="688931"/>
                  <a:pt x="554276" y="695194"/>
                </a:cubicBezTo>
                <a:lnTo>
                  <a:pt x="548013" y="704589"/>
                </a:lnTo>
                <a:cubicBezTo>
                  <a:pt x="542502" y="721125"/>
                  <a:pt x="546713" y="711237"/>
                  <a:pt x="532356" y="732773"/>
                </a:cubicBezTo>
                <a:cubicBezTo>
                  <a:pt x="526212" y="741988"/>
                  <a:pt x="523225" y="753903"/>
                  <a:pt x="519830" y="764088"/>
                </a:cubicBezTo>
                <a:cubicBezTo>
                  <a:pt x="518640" y="767658"/>
                  <a:pt x="515096" y="770043"/>
                  <a:pt x="513567" y="773482"/>
                </a:cubicBezTo>
                <a:cubicBezTo>
                  <a:pt x="510886" y="779515"/>
                  <a:pt x="509392" y="786008"/>
                  <a:pt x="507304" y="792271"/>
                </a:cubicBezTo>
                <a:lnTo>
                  <a:pt x="504172" y="801666"/>
                </a:lnTo>
                <a:lnTo>
                  <a:pt x="501041" y="811060"/>
                </a:lnTo>
                <a:cubicBezTo>
                  <a:pt x="499339" y="808507"/>
                  <a:pt x="492741" y="794446"/>
                  <a:pt x="485383" y="798534"/>
                </a:cubicBezTo>
                <a:cubicBezTo>
                  <a:pt x="477640" y="802835"/>
                  <a:pt x="466594" y="817323"/>
                  <a:pt x="466594" y="817323"/>
                </a:cubicBezTo>
                <a:cubicBezTo>
                  <a:pt x="458243" y="816279"/>
                  <a:pt x="449356" y="817317"/>
                  <a:pt x="441542" y="814192"/>
                </a:cubicBezTo>
                <a:cubicBezTo>
                  <a:pt x="438047" y="812794"/>
                  <a:pt x="437688" y="807688"/>
                  <a:pt x="435279" y="804797"/>
                </a:cubicBezTo>
                <a:cubicBezTo>
                  <a:pt x="432444" y="801395"/>
                  <a:pt x="428720" y="798805"/>
                  <a:pt x="425885" y="795403"/>
                </a:cubicBezTo>
                <a:cubicBezTo>
                  <a:pt x="423476" y="792512"/>
                  <a:pt x="422032" y="788899"/>
                  <a:pt x="419622" y="786008"/>
                </a:cubicBezTo>
                <a:cubicBezTo>
                  <a:pt x="416787" y="782606"/>
                  <a:pt x="413062" y="780016"/>
                  <a:pt x="410227" y="776614"/>
                </a:cubicBezTo>
                <a:cubicBezTo>
                  <a:pt x="407817" y="773723"/>
                  <a:pt x="406374" y="770110"/>
                  <a:pt x="403964" y="767219"/>
                </a:cubicBezTo>
                <a:cubicBezTo>
                  <a:pt x="401129" y="763817"/>
                  <a:pt x="397288" y="761321"/>
                  <a:pt x="394569" y="757825"/>
                </a:cubicBezTo>
                <a:cubicBezTo>
                  <a:pt x="374895" y="732531"/>
                  <a:pt x="390836" y="744898"/>
                  <a:pt x="372649" y="732773"/>
                </a:cubicBezTo>
                <a:cubicBezTo>
                  <a:pt x="370561" y="729641"/>
                  <a:pt x="369047" y="726039"/>
                  <a:pt x="366386" y="723378"/>
                </a:cubicBezTo>
                <a:cubicBezTo>
                  <a:pt x="351359" y="708351"/>
                  <a:pt x="323881" y="715046"/>
                  <a:pt x="306887" y="713984"/>
                </a:cubicBezTo>
                <a:cubicBezTo>
                  <a:pt x="283068" y="698104"/>
                  <a:pt x="303450" y="715281"/>
                  <a:pt x="294361" y="660748"/>
                </a:cubicBezTo>
                <a:cubicBezTo>
                  <a:pt x="293742" y="657035"/>
                  <a:pt x="290759" y="654014"/>
                  <a:pt x="288098" y="651353"/>
                </a:cubicBezTo>
                <a:cubicBezTo>
                  <a:pt x="282027" y="645282"/>
                  <a:pt x="276951" y="644506"/>
                  <a:pt x="269309" y="641959"/>
                </a:cubicBezTo>
                <a:cubicBezTo>
                  <a:pt x="265134" y="643003"/>
                  <a:pt x="260905" y="643853"/>
                  <a:pt x="256783" y="645090"/>
                </a:cubicBezTo>
                <a:cubicBezTo>
                  <a:pt x="256736" y="645104"/>
                  <a:pt x="233320" y="652911"/>
                  <a:pt x="228600" y="654485"/>
                </a:cubicBezTo>
                <a:cubicBezTo>
                  <a:pt x="225029" y="655675"/>
                  <a:pt x="222337" y="658660"/>
                  <a:pt x="219205" y="660748"/>
                </a:cubicBezTo>
                <a:cubicBezTo>
                  <a:pt x="217117" y="663879"/>
                  <a:pt x="214471" y="666703"/>
                  <a:pt x="212942" y="670142"/>
                </a:cubicBezTo>
                <a:cubicBezTo>
                  <a:pt x="210261" y="676175"/>
                  <a:pt x="208767" y="682668"/>
                  <a:pt x="206679" y="688931"/>
                </a:cubicBezTo>
                <a:lnTo>
                  <a:pt x="200416" y="707721"/>
                </a:lnTo>
                <a:cubicBezTo>
                  <a:pt x="199372" y="710852"/>
                  <a:pt x="194153" y="709808"/>
                  <a:pt x="191022" y="710852"/>
                </a:cubicBezTo>
                <a:cubicBezTo>
                  <a:pt x="173276" y="693106"/>
                  <a:pt x="180583" y="689974"/>
                  <a:pt x="169101" y="701458"/>
                </a:cubicBezTo>
                <a:cubicBezTo>
                  <a:pt x="167013" y="699370"/>
                  <a:pt x="164357" y="697726"/>
                  <a:pt x="162838" y="695194"/>
                </a:cubicBezTo>
                <a:cubicBezTo>
                  <a:pt x="161140" y="692364"/>
                  <a:pt x="160613" y="688974"/>
                  <a:pt x="159706" y="685800"/>
                </a:cubicBezTo>
                <a:cubicBezTo>
                  <a:pt x="150764" y="654503"/>
                  <a:pt x="164080" y="697446"/>
                  <a:pt x="153443" y="651353"/>
                </a:cubicBezTo>
                <a:cubicBezTo>
                  <a:pt x="151958" y="644920"/>
                  <a:pt x="149268" y="638827"/>
                  <a:pt x="147180" y="632564"/>
                </a:cubicBezTo>
                <a:cubicBezTo>
                  <a:pt x="144519" y="624580"/>
                  <a:pt x="130479" y="630477"/>
                  <a:pt x="122128" y="629433"/>
                </a:cubicBezTo>
                <a:cubicBezTo>
                  <a:pt x="120040" y="623170"/>
                  <a:pt x="119527" y="616137"/>
                  <a:pt x="115865" y="610644"/>
                </a:cubicBezTo>
                <a:cubicBezTo>
                  <a:pt x="84211" y="563163"/>
                  <a:pt x="118470" y="611891"/>
                  <a:pt x="93945" y="582460"/>
                </a:cubicBezTo>
                <a:cubicBezTo>
                  <a:pt x="80899" y="566805"/>
                  <a:pt x="95509" y="578283"/>
                  <a:pt x="78287" y="566803"/>
                </a:cubicBezTo>
                <a:cubicBezTo>
                  <a:pt x="76199" y="563671"/>
                  <a:pt x="74856" y="559886"/>
                  <a:pt x="72024" y="557408"/>
                </a:cubicBezTo>
                <a:cubicBezTo>
                  <a:pt x="58771" y="545812"/>
                  <a:pt x="56744" y="546052"/>
                  <a:pt x="43841" y="541751"/>
                </a:cubicBezTo>
                <a:cubicBezTo>
                  <a:pt x="40709" y="539663"/>
                  <a:pt x="37812" y="537171"/>
                  <a:pt x="34446" y="535488"/>
                </a:cubicBezTo>
                <a:cubicBezTo>
                  <a:pt x="31494" y="534012"/>
                  <a:pt x="27798" y="534187"/>
                  <a:pt x="25052" y="532356"/>
                </a:cubicBezTo>
                <a:cubicBezTo>
                  <a:pt x="21367" y="529899"/>
                  <a:pt x="18789" y="526093"/>
                  <a:pt x="15657" y="522962"/>
                </a:cubicBezTo>
                <a:cubicBezTo>
                  <a:pt x="14613" y="519830"/>
                  <a:pt x="11482" y="516699"/>
                  <a:pt x="12526" y="513567"/>
                </a:cubicBezTo>
                <a:cubicBezTo>
                  <a:pt x="14906" y="506426"/>
                  <a:pt x="25052" y="494778"/>
                  <a:pt x="25052" y="494778"/>
                </a:cubicBezTo>
                <a:cubicBezTo>
                  <a:pt x="33649" y="468987"/>
                  <a:pt x="32249" y="482524"/>
                  <a:pt x="28183" y="454068"/>
                </a:cubicBezTo>
                <a:cubicBezTo>
                  <a:pt x="29227" y="443630"/>
                  <a:pt x="29382" y="433064"/>
                  <a:pt x="31315" y="422753"/>
                </a:cubicBezTo>
                <a:cubicBezTo>
                  <a:pt x="32532" y="416264"/>
                  <a:pt x="37578" y="403964"/>
                  <a:pt x="37578" y="403964"/>
                </a:cubicBezTo>
                <a:cubicBezTo>
                  <a:pt x="36534" y="398745"/>
                  <a:pt x="37087" y="392928"/>
                  <a:pt x="34446" y="388307"/>
                </a:cubicBezTo>
                <a:cubicBezTo>
                  <a:pt x="32579" y="385039"/>
                  <a:pt x="25671" y="385756"/>
                  <a:pt x="25052" y="382044"/>
                </a:cubicBezTo>
                <a:cubicBezTo>
                  <a:pt x="22361" y="365895"/>
                  <a:pt x="26801" y="354875"/>
                  <a:pt x="31315" y="341334"/>
                </a:cubicBezTo>
                <a:cubicBezTo>
                  <a:pt x="29434" y="333812"/>
                  <a:pt x="28678" y="324821"/>
                  <a:pt x="21920" y="319414"/>
                </a:cubicBezTo>
                <a:cubicBezTo>
                  <a:pt x="19343" y="317352"/>
                  <a:pt x="15657" y="317326"/>
                  <a:pt x="12526" y="316282"/>
                </a:cubicBezTo>
                <a:cubicBezTo>
                  <a:pt x="10438" y="313151"/>
                  <a:pt x="7792" y="310327"/>
                  <a:pt x="6263" y="306888"/>
                </a:cubicBezTo>
                <a:cubicBezTo>
                  <a:pt x="3582" y="300855"/>
                  <a:pt x="0" y="288099"/>
                  <a:pt x="0" y="288099"/>
                </a:cubicBezTo>
                <a:cubicBezTo>
                  <a:pt x="1044" y="278704"/>
                  <a:pt x="-1044" y="264509"/>
                  <a:pt x="3131" y="259915"/>
                </a:cubicBezTo>
                <a:cubicBezTo>
                  <a:pt x="7306" y="255321"/>
                  <a:pt x="24906" y="260454"/>
                  <a:pt x="25052" y="260535"/>
                </a:cubicBezTo>
                <a:cubicBezTo>
                  <a:pt x="30823" y="263741"/>
                  <a:pt x="40188" y="274110"/>
                  <a:pt x="43841" y="278704"/>
                </a:cubicBezTo>
                <a:cubicBezTo>
                  <a:pt x="47494" y="283298"/>
                  <a:pt x="44638" y="285765"/>
                  <a:pt x="46972" y="288099"/>
                </a:cubicBezTo>
                <a:cubicBezTo>
                  <a:pt x="49306" y="290433"/>
                  <a:pt x="53066" y="291230"/>
                  <a:pt x="56367" y="291230"/>
                </a:cubicBezTo>
                <a:cubicBezTo>
                  <a:pt x="71018" y="291230"/>
                  <a:pt x="85594" y="289143"/>
                  <a:pt x="100208" y="288099"/>
                </a:cubicBezTo>
                <a:cubicBezTo>
                  <a:pt x="107140" y="283478"/>
                  <a:pt x="114175" y="279674"/>
                  <a:pt x="118997" y="272441"/>
                </a:cubicBezTo>
                <a:cubicBezTo>
                  <a:pt x="120828" y="269695"/>
                  <a:pt x="121084" y="266178"/>
                  <a:pt x="122128" y="263047"/>
                </a:cubicBezTo>
                <a:cubicBezTo>
                  <a:pt x="121084" y="254696"/>
                  <a:pt x="121827" y="245920"/>
                  <a:pt x="118997" y="237994"/>
                </a:cubicBezTo>
                <a:cubicBezTo>
                  <a:pt x="116465" y="230905"/>
                  <a:pt x="110646" y="225468"/>
                  <a:pt x="106471" y="219205"/>
                </a:cubicBezTo>
                <a:cubicBezTo>
                  <a:pt x="98377" y="207064"/>
                  <a:pt x="101398" y="213382"/>
                  <a:pt x="97076" y="200416"/>
                </a:cubicBezTo>
                <a:cubicBezTo>
                  <a:pt x="103397" y="175137"/>
                  <a:pt x="93963" y="196235"/>
                  <a:pt x="128391" y="184759"/>
                </a:cubicBezTo>
                <a:cubicBezTo>
                  <a:pt x="132593" y="183358"/>
                  <a:pt x="134951" y="178766"/>
                  <a:pt x="137786" y="175364"/>
                </a:cubicBezTo>
                <a:cubicBezTo>
                  <a:pt x="145767" y="165787"/>
                  <a:pt x="141287" y="165110"/>
                  <a:pt x="153443" y="159707"/>
                </a:cubicBezTo>
                <a:cubicBezTo>
                  <a:pt x="159476" y="157026"/>
                  <a:pt x="172233" y="153444"/>
                  <a:pt x="172233" y="153444"/>
                </a:cubicBezTo>
                <a:cubicBezTo>
                  <a:pt x="174321" y="150312"/>
                  <a:pt x="176813" y="147415"/>
                  <a:pt x="178496" y="144049"/>
                </a:cubicBezTo>
                <a:cubicBezTo>
                  <a:pt x="182438" y="136164"/>
                  <a:pt x="183385" y="123421"/>
                  <a:pt x="184759" y="115866"/>
                </a:cubicBezTo>
                <a:cubicBezTo>
                  <a:pt x="185711" y="110629"/>
                  <a:pt x="187015" y="105458"/>
                  <a:pt x="187890" y="100208"/>
                </a:cubicBezTo>
                <a:cubicBezTo>
                  <a:pt x="189103" y="92928"/>
                  <a:pt x="191044" y="85866"/>
                  <a:pt x="191022" y="78288"/>
                </a:cubicBezTo>
                <a:cubicBezTo>
                  <a:pt x="191000" y="70710"/>
                  <a:pt x="183873" y="59744"/>
                  <a:pt x="187760" y="54737"/>
                </a:cubicBezTo>
                <a:cubicBezTo>
                  <a:pt x="191647" y="49730"/>
                  <a:pt x="204358" y="48930"/>
                  <a:pt x="214345" y="48245"/>
                </a:cubicBezTo>
                <a:cubicBezTo>
                  <a:pt x="224332" y="47560"/>
                  <a:pt x="252581" y="41085"/>
                  <a:pt x="264351" y="43482"/>
                </a:cubicBezTo>
                <a:cubicBezTo>
                  <a:pt x="276121" y="45879"/>
                  <a:pt x="279443" y="56307"/>
                  <a:pt x="284967" y="62630"/>
                </a:cubicBezTo>
                <a:cubicBezTo>
                  <a:pt x="290491" y="68953"/>
                  <a:pt x="290352" y="79039"/>
                  <a:pt x="297493" y="81419"/>
                </a:cubicBezTo>
                <a:cubicBezTo>
                  <a:pt x="303756" y="83507"/>
                  <a:pt x="309770" y="86597"/>
                  <a:pt x="316282" y="87682"/>
                </a:cubicBezTo>
                <a:cubicBezTo>
                  <a:pt x="342351" y="92028"/>
                  <a:pt x="328785" y="89916"/>
                  <a:pt x="356991" y="93945"/>
                </a:cubicBezTo>
                <a:cubicBezTo>
                  <a:pt x="370561" y="92901"/>
                  <a:pt x="384324" y="93322"/>
                  <a:pt x="397701" y="90814"/>
                </a:cubicBezTo>
                <a:cubicBezTo>
                  <a:pt x="410410" y="88431"/>
                  <a:pt x="410907" y="71572"/>
                  <a:pt x="419622" y="65762"/>
                </a:cubicBezTo>
                <a:lnTo>
                  <a:pt x="429016" y="59499"/>
                </a:lnTo>
                <a:cubicBezTo>
                  <a:pt x="432148" y="62630"/>
                  <a:pt x="435954" y="65208"/>
                  <a:pt x="438411" y="68893"/>
                </a:cubicBezTo>
                <a:cubicBezTo>
                  <a:pt x="440242" y="71640"/>
                  <a:pt x="438410" y="77244"/>
                  <a:pt x="441542" y="78288"/>
                </a:cubicBezTo>
                <a:cubicBezTo>
                  <a:pt x="446592" y="79971"/>
                  <a:pt x="451981" y="76200"/>
                  <a:pt x="457200" y="75156"/>
                </a:cubicBezTo>
                <a:cubicBezTo>
                  <a:pt x="460331" y="73068"/>
                  <a:pt x="464243" y="71832"/>
                  <a:pt x="466594" y="68893"/>
                </a:cubicBezTo>
                <a:cubicBezTo>
                  <a:pt x="468656" y="66316"/>
                  <a:pt x="468250" y="62451"/>
                  <a:pt x="469726" y="59499"/>
                </a:cubicBezTo>
                <a:cubicBezTo>
                  <a:pt x="471409" y="56133"/>
                  <a:pt x="474122" y="53372"/>
                  <a:pt x="475989" y="50104"/>
                </a:cubicBezTo>
                <a:cubicBezTo>
                  <a:pt x="478305" y="46051"/>
                  <a:pt x="479264" y="41164"/>
                  <a:pt x="482252" y="37578"/>
                </a:cubicBezTo>
                <a:cubicBezTo>
                  <a:pt x="490218" y="28018"/>
                  <a:pt x="500215" y="31865"/>
                  <a:pt x="510435" y="25052"/>
                </a:cubicBezTo>
                <a:cubicBezTo>
                  <a:pt x="513567" y="22964"/>
                  <a:pt x="516939" y="21199"/>
                  <a:pt x="519830" y="18789"/>
                </a:cubicBezTo>
                <a:cubicBezTo>
                  <a:pt x="530221" y="10129"/>
                  <a:pt x="526953" y="8964"/>
                  <a:pt x="538619" y="3131"/>
                </a:cubicBezTo>
                <a:cubicBezTo>
                  <a:pt x="541571" y="1655"/>
                  <a:pt x="544882" y="1044"/>
                  <a:pt x="548013" y="0"/>
                </a:cubicBezTo>
                <a:cubicBezTo>
                  <a:pt x="563671" y="5218"/>
                  <a:pt x="556364" y="-1"/>
                  <a:pt x="563671" y="21921"/>
                </a:cubicBezTo>
                <a:lnTo>
                  <a:pt x="563671" y="21921"/>
                </a:lnTo>
                <a:cubicBezTo>
                  <a:pt x="566802" y="24009"/>
                  <a:pt x="570252" y="25684"/>
                  <a:pt x="573065" y="28184"/>
                </a:cubicBezTo>
                <a:cubicBezTo>
                  <a:pt x="579685" y="34068"/>
                  <a:pt x="588538" y="36883"/>
                  <a:pt x="591854" y="46973"/>
                </a:cubicBezTo>
                <a:cubicBezTo>
                  <a:pt x="595171" y="57063"/>
                  <a:pt x="596095" y="82463"/>
                  <a:pt x="592964" y="88726"/>
                </a:cubicBezTo>
                <a:cubicBezTo>
                  <a:pt x="589833" y="94989"/>
                  <a:pt x="589729" y="88444"/>
                  <a:pt x="587353" y="91695"/>
                </a:cubicBezTo>
                <a:cubicBezTo>
                  <a:pt x="584977" y="94946"/>
                  <a:pt x="583178" y="106291"/>
                  <a:pt x="578709" y="108232"/>
                </a:cubicBezTo>
                <a:cubicBezTo>
                  <a:pt x="574240" y="110173"/>
                  <a:pt x="564089" y="102590"/>
                  <a:pt x="560539" y="103340"/>
                </a:cubicBezTo>
                <a:cubicBezTo>
                  <a:pt x="556989" y="104090"/>
                  <a:pt x="557736" y="109450"/>
                  <a:pt x="557408" y="112734"/>
                </a:cubicBezTo>
                <a:cubicBezTo>
                  <a:pt x="555639" y="130422"/>
                  <a:pt x="557938" y="148575"/>
                  <a:pt x="554276" y="165970"/>
                </a:cubicBezTo>
                <a:cubicBezTo>
                  <a:pt x="553359" y="170324"/>
                  <a:pt x="538608" y="174324"/>
                  <a:pt x="535487" y="175364"/>
                </a:cubicBezTo>
                <a:cubicBezTo>
                  <a:pt x="529589" y="181262"/>
                  <a:pt x="534199" y="191859"/>
                  <a:pt x="531736" y="198916"/>
                </a:cubicBezTo>
                <a:cubicBezTo>
                  <a:pt x="529273" y="205973"/>
                  <a:pt x="524261" y="213801"/>
                  <a:pt x="520711" y="217704"/>
                </a:cubicBezTo>
                <a:cubicBezTo>
                  <a:pt x="517161" y="221607"/>
                  <a:pt x="511626" y="217390"/>
                  <a:pt x="510435" y="222337"/>
                </a:cubicBezTo>
                <a:cubicBezTo>
                  <a:pt x="509244" y="227284"/>
                  <a:pt x="510736" y="239464"/>
                  <a:pt x="513567" y="247389"/>
                </a:cubicBezTo>
                <a:cubicBezTo>
                  <a:pt x="516099" y="254478"/>
                  <a:pt x="526093" y="266178"/>
                  <a:pt x="526093" y="266178"/>
                </a:cubicBezTo>
                <a:cubicBezTo>
                  <a:pt x="525049" y="282879"/>
                  <a:pt x="524713" y="299640"/>
                  <a:pt x="522961" y="316282"/>
                </a:cubicBezTo>
                <a:cubicBezTo>
                  <a:pt x="522615" y="319565"/>
                  <a:pt x="520737" y="322503"/>
                  <a:pt x="519830" y="325677"/>
                </a:cubicBezTo>
                <a:cubicBezTo>
                  <a:pt x="518648" y="329815"/>
                  <a:pt x="517880" y="334065"/>
                  <a:pt x="516698" y="338203"/>
                </a:cubicBezTo>
                <a:cubicBezTo>
                  <a:pt x="515791" y="341377"/>
                  <a:pt x="514474" y="344423"/>
                  <a:pt x="513567" y="347597"/>
                </a:cubicBezTo>
                <a:cubicBezTo>
                  <a:pt x="509743" y="360981"/>
                  <a:pt x="510538" y="361228"/>
                  <a:pt x="507304" y="375781"/>
                </a:cubicBezTo>
                <a:cubicBezTo>
                  <a:pt x="506370" y="379982"/>
                  <a:pt x="505354" y="384169"/>
                  <a:pt x="504172" y="388307"/>
                </a:cubicBezTo>
                <a:cubicBezTo>
                  <a:pt x="503265" y="391481"/>
                  <a:pt x="501757" y="394479"/>
                  <a:pt x="501041" y="397701"/>
                </a:cubicBezTo>
                <a:cubicBezTo>
                  <a:pt x="500474" y="400252"/>
                  <a:pt x="498301" y="420601"/>
                  <a:pt x="494778" y="425885"/>
                </a:cubicBezTo>
                <a:cubicBezTo>
                  <a:pt x="492321" y="429570"/>
                  <a:pt x="488102" y="431783"/>
                  <a:pt x="485383" y="435279"/>
                </a:cubicBezTo>
                <a:cubicBezTo>
                  <a:pt x="480762" y="441221"/>
                  <a:pt x="472857" y="454068"/>
                  <a:pt x="472857" y="454068"/>
                </a:cubicBezTo>
                <a:cubicBezTo>
                  <a:pt x="468667" y="466638"/>
                  <a:pt x="462271" y="475469"/>
                  <a:pt x="469726" y="488515"/>
                </a:cubicBezTo>
                <a:cubicBezTo>
                  <a:pt x="473316" y="494797"/>
                  <a:pt x="483050" y="495177"/>
                  <a:pt x="488515" y="497910"/>
                </a:cubicBezTo>
                <a:cubicBezTo>
                  <a:pt x="512790" y="510048"/>
                  <a:pt x="483696" y="499436"/>
                  <a:pt x="507304" y="507304"/>
                </a:cubicBezTo>
                <a:cubicBezTo>
                  <a:pt x="526591" y="500875"/>
                  <a:pt x="522351" y="482508"/>
                  <a:pt x="535487" y="493017"/>
                </a:cubicBezTo>
                <a:cubicBezTo>
                  <a:pt x="537792" y="494861"/>
                  <a:pt x="538096" y="512230"/>
                  <a:pt x="541750" y="5135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rme libre 114">
            <a:extLst>
              <a:ext uri="{FF2B5EF4-FFF2-40B4-BE49-F238E27FC236}">
                <a16:creationId xmlns:a16="http://schemas.microsoft.com/office/drawing/2014/main" id="{95FF1C56-137D-453A-A552-120A573AD4D0}"/>
              </a:ext>
            </a:extLst>
          </p:cNvPr>
          <p:cNvSpPr/>
          <p:nvPr/>
        </p:nvSpPr>
        <p:spPr>
          <a:xfrm>
            <a:off x="5152376" y="1816405"/>
            <a:ext cx="564773" cy="670217"/>
          </a:xfrm>
          <a:custGeom>
            <a:avLst/>
            <a:gdLst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22754 w 501126"/>
              <a:gd name="connsiteY99" fmla="*/ 300625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91439 w 501126"/>
              <a:gd name="connsiteY97" fmla="*/ 291231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82044 w 501126"/>
              <a:gd name="connsiteY96" fmla="*/ 281836 h 638828"/>
              <a:gd name="connsiteX97" fmla="*/ 384295 w 501126"/>
              <a:gd name="connsiteY97" fmla="*/ 300756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0833 w 501126"/>
              <a:gd name="connsiteY98" fmla="*/ 294362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4069 w 501126"/>
              <a:gd name="connsiteY100" fmla="*/ 291231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0124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0124 w 501126"/>
              <a:gd name="connsiteY87" fmla="*/ 400833 h 638828"/>
              <a:gd name="connsiteX88" fmla="*/ 369649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62839 w 501126"/>
              <a:gd name="connsiteY24" fmla="*/ 231732 h 638828"/>
              <a:gd name="connsiteX25" fmla="*/ 150313 w 501126"/>
              <a:gd name="connsiteY25" fmla="*/ 250521 h 638828"/>
              <a:gd name="connsiteX26" fmla="*/ 144050 w 501126"/>
              <a:gd name="connsiteY26" fmla="*/ 263047 h 638828"/>
              <a:gd name="connsiteX27" fmla="*/ 131524 w 501126"/>
              <a:gd name="connsiteY27" fmla="*/ 281836 h 638828"/>
              <a:gd name="connsiteX28" fmla="*/ 128392 w 501126"/>
              <a:gd name="connsiteY28" fmla="*/ 291231 h 638828"/>
              <a:gd name="connsiteX29" fmla="*/ 118998 w 501126"/>
              <a:gd name="connsiteY29" fmla="*/ 300625 h 638828"/>
              <a:gd name="connsiteX30" fmla="*/ 106472 w 501126"/>
              <a:gd name="connsiteY30" fmla="*/ 319414 h 638828"/>
              <a:gd name="connsiteX31" fmla="*/ 97077 w 501126"/>
              <a:gd name="connsiteY31" fmla="*/ 328809 h 638828"/>
              <a:gd name="connsiteX32" fmla="*/ 84551 w 501126"/>
              <a:gd name="connsiteY32" fmla="*/ 347598 h 638828"/>
              <a:gd name="connsiteX33" fmla="*/ 78288 w 501126"/>
              <a:gd name="connsiteY33" fmla="*/ 356992 h 638828"/>
              <a:gd name="connsiteX34" fmla="*/ 65762 w 501126"/>
              <a:gd name="connsiteY34" fmla="*/ 366387 h 638828"/>
              <a:gd name="connsiteX35" fmla="*/ 37578 w 501126"/>
              <a:gd name="connsiteY35" fmla="*/ 388307 h 638828"/>
              <a:gd name="connsiteX36" fmla="*/ 28184 w 501126"/>
              <a:gd name="connsiteY36" fmla="*/ 394570 h 638828"/>
              <a:gd name="connsiteX37" fmla="*/ 18789 w 501126"/>
              <a:gd name="connsiteY37" fmla="*/ 397702 h 638828"/>
              <a:gd name="connsiteX38" fmla="*/ 0 w 501126"/>
              <a:gd name="connsiteY38" fmla="*/ 410228 h 638828"/>
              <a:gd name="connsiteX39" fmla="*/ 9395 w 501126"/>
              <a:gd name="connsiteY39" fmla="*/ 413359 h 638828"/>
              <a:gd name="connsiteX40" fmla="*/ 21921 w 501126"/>
              <a:gd name="connsiteY40" fmla="*/ 416491 h 638828"/>
              <a:gd name="connsiteX41" fmla="*/ 31315 w 501126"/>
              <a:gd name="connsiteY41" fmla="*/ 422754 h 638828"/>
              <a:gd name="connsiteX42" fmla="*/ 34447 w 501126"/>
              <a:gd name="connsiteY42" fmla="*/ 479121 h 638828"/>
              <a:gd name="connsiteX43" fmla="*/ 37578 w 501126"/>
              <a:gd name="connsiteY43" fmla="*/ 488515 h 638828"/>
              <a:gd name="connsiteX44" fmla="*/ 46973 w 501126"/>
              <a:gd name="connsiteY44" fmla="*/ 491647 h 638828"/>
              <a:gd name="connsiteX45" fmla="*/ 75157 w 501126"/>
              <a:gd name="connsiteY45" fmla="*/ 491647 h 638828"/>
              <a:gd name="connsiteX46" fmla="*/ 78288 w 501126"/>
              <a:gd name="connsiteY46" fmla="*/ 501042 h 638828"/>
              <a:gd name="connsiteX47" fmla="*/ 87683 w 501126"/>
              <a:gd name="connsiteY47" fmla="*/ 504173 h 638828"/>
              <a:gd name="connsiteX48" fmla="*/ 112735 w 501126"/>
              <a:gd name="connsiteY48" fmla="*/ 507305 h 638828"/>
              <a:gd name="connsiteX49" fmla="*/ 93946 w 501126"/>
              <a:gd name="connsiteY49" fmla="*/ 522962 h 638828"/>
              <a:gd name="connsiteX50" fmla="*/ 90814 w 501126"/>
              <a:gd name="connsiteY50" fmla="*/ 532357 h 638828"/>
              <a:gd name="connsiteX51" fmla="*/ 97077 w 501126"/>
              <a:gd name="connsiteY51" fmla="*/ 541751 h 638828"/>
              <a:gd name="connsiteX52" fmla="*/ 103340 w 501126"/>
              <a:gd name="connsiteY52" fmla="*/ 560540 h 638828"/>
              <a:gd name="connsiteX53" fmla="*/ 100209 w 501126"/>
              <a:gd name="connsiteY53" fmla="*/ 573066 h 638828"/>
              <a:gd name="connsiteX54" fmla="*/ 103340 w 501126"/>
              <a:gd name="connsiteY54" fmla="*/ 610644 h 638828"/>
              <a:gd name="connsiteX55" fmla="*/ 112735 w 501126"/>
              <a:gd name="connsiteY55" fmla="*/ 613776 h 638828"/>
              <a:gd name="connsiteX56" fmla="*/ 150313 w 501126"/>
              <a:gd name="connsiteY56" fmla="*/ 616907 h 638828"/>
              <a:gd name="connsiteX57" fmla="*/ 156576 w 501126"/>
              <a:gd name="connsiteY57" fmla="*/ 626302 h 638828"/>
              <a:gd name="connsiteX58" fmla="*/ 175365 w 501126"/>
              <a:gd name="connsiteY58" fmla="*/ 632565 h 638828"/>
              <a:gd name="connsiteX59" fmla="*/ 184759 w 501126"/>
              <a:gd name="connsiteY59" fmla="*/ 638828 h 638828"/>
              <a:gd name="connsiteX60" fmla="*/ 203548 w 501126"/>
              <a:gd name="connsiteY60" fmla="*/ 629433 h 638828"/>
              <a:gd name="connsiteX61" fmla="*/ 209811 w 501126"/>
              <a:gd name="connsiteY61" fmla="*/ 620039 h 638828"/>
              <a:gd name="connsiteX62" fmla="*/ 219206 w 501126"/>
              <a:gd name="connsiteY62" fmla="*/ 610644 h 638828"/>
              <a:gd name="connsiteX63" fmla="*/ 209811 w 501126"/>
              <a:gd name="connsiteY63" fmla="*/ 601250 h 638828"/>
              <a:gd name="connsiteX64" fmla="*/ 209811 w 501126"/>
              <a:gd name="connsiteY64" fmla="*/ 557409 h 638828"/>
              <a:gd name="connsiteX65" fmla="*/ 212943 w 501126"/>
              <a:gd name="connsiteY65" fmla="*/ 544883 h 638828"/>
              <a:gd name="connsiteX66" fmla="*/ 222337 w 501126"/>
              <a:gd name="connsiteY66" fmla="*/ 538620 h 638828"/>
              <a:gd name="connsiteX67" fmla="*/ 250521 w 501126"/>
              <a:gd name="connsiteY67" fmla="*/ 544883 h 638828"/>
              <a:gd name="connsiteX68" fmla="*/ 259915 w 501126"/>
              <a:gd name="connsiteY68" fmla="*/ 548014 h 638828"/>
              <a:gd name="connsiteX69" fmla="*/ 266178 w 501126"/>
              <a:gd name="connsiteY69" fmla="*/ 557409 h 638828"/>
              <a:gd name="connsiteX70" fmla="*/ 259915 w 501126"/>
              <a:gd name="connsiteY70" fmla="*/ 576198 h 638828"/>
              <a:gd name="connsiteX71" fmla="*/ 269310 w 501126"/>
              <a:gd name="connsiteY71" fmla="*/ 579329 h 638828"/>
              <a:gd name="connsiteX72" fmla="*/ 281836 w 501126"/>
              <a:gd name="connsiteY72" fmla="*/ 582461 h 638828"/>
              <a:gd name="connsiteX73" fmla="*/ 284967 w 501126"/>
              <a:gd name="connsiteY73" fmla="*/ 591855 h 638828"/>
              <a:gd name="connsiteX74" fmla="*/ 291231 w 501126"/>
              <a:gd name="connsiteY74" fmla="*/ 601250 h 638828"/>
              <a:gd name="connsiteX75" fmla="*/ 331940 w 501126"/>
              <a:gd name="connsiteY75" fmla="*/ 598118 h 638828"/>
              <a:gd name="connsiteX76" fmla="*/ 366387 w 501126"/>
              <a:gd name="connsiteY76" fmla="*/ 594987 h 638828"/>
              <a:gd name="connsiteX77" fmla="*/ 363255 w 501126"/>
              <a:gd name="connsiteY77" fmla="*/ 573066 h 638828"/>
              <a:gd name="connsiteX78" fmla="*/ 350729 w 501126"/>
              <a:gd name="connsiteY78" fmla="*/ 554277 h 638828"/>
              <a:gd name="connsiteX79" fmla="*/ 353861 w 501126"/>
              <a:gd name="connsiteY79" fmla="*/ 535488 h 638828"/>
              <a:gd name="connsiteX80" fmla="*/ 363255 w 501126"/>
              <a:gd name="connsiteY80" fmla="*/ 526094 h 638828"/>
              <a:gd name="connsiteX81" fmla="*/ 372650 w 501126"/>
              <a:gd name="connsiteY81" fmla="*/ 507305 h 638828"/>
              <a:gd name="connsiteX82" fmla="*/ 375781 w 501126"/>
              <a:gd name="connsiteY82" fmla="*/ 488515 h 638828"/>
              <a:gd name="connsiteX83" fmla="*/ 382044 w 501126"/>
              <a:gd name="connsiteY83" fmla="*/ 469726 h 638828"/>
              <a:gd name="connsiteX84" fmla="*/ 388307 w 501126"/>
              <a:gd name="connsiteY84" fmla="*/ 441543 h 638828"/>
              <a:gd name="connsiteX85" fmla="*/ 385176 w 501126"/>
              <a:gd name="connsiteY85" fmla="*/ 422754 h 638828"/>
              <a:gd name="connsiteX86" fmla="*/ 366387 w 501126"/>
              <a:gd name="connsiteY86" fmla="*/ 410228 h 638828"/>
              <a:gd name="connsiteX87" fmla="*/ 369649 w 501126"/>
              <a:gd name="connsiteY87" fmla="*/ 396070 h 638828"/>
              <a:gd name="connsiteX88" fmla="*/ 369649 w 501126"/>
              <a:gd name="connsiteY88" fmla="*/ 372650 h 638828"/>
              <a:gd name="connsiteX89" fmla="*/ 372650 w 501126"/>
              <a:gd name="connsiteY89" fmla="*/ 353861 h 638828"/>
              <a:gd name="connsiteX90" fmla="*/ 369518 w 501126"/>
              <a:gd name="connsiteY90" fmla="*/ 344466 h 638828"/>
              <a:gd name="connsiteX91" fmla="*/ 350729 w 501126"/>
              <a:gd name="connsiteY91" fmla="*/ 325677 h 638828"/>
              <a:gd name="connsiteX92" fmla="*/ 344466 w 501126"/>
              <a:gd name="connsiteY92" fmla="*/ 316283 h 638828"/>
              <a:gd name="connsiteX93" fmla="*/ 344466 w 501126"/>
              <a:gd name="connsiteY93" fmla="*/ 275573 h 638828"/>
              <a:gd name="connsiteX94" fmla="*/ 353861 w 501126"/>
              <a:gd name="connsiteY94" fmla="*/ 269310 h 638828"/>
              <a:gd name="connsiteX95" fmla="*/ 372650 w 501126"/>
              <a:gd name="connsiteY95" fmla="*/ 278705 h 638828"/>
              <a:gd name="connsiteX96" fmla="*/ 379663 w 501126"/>
              <a:gd name="connsiteY96" fmla="*/ 291361 h 638828"/>
              <a:gd name="connsiteX97" fmla="*/ 384295 w 501126"/>
              <a:gd name="connsiteY97" fmla="*/ 300756 h 638828"/>
              <a:gd name="connsiteX98" fmla="*/ 403214 w 501126"/>
              <a:gd name="connsiteY98" fmla="*/ 308650 h 638828"/>
              <a:gd name="connsiteX99" fmla="*/ 432279 w 501126"/>
              <a:gd name="connsiteY99" fmla="*/ 310150 h 638828"/>
              <a:gd name="connsiteX100" fmla="*/ 458831 w 501126"/>
              <a:gd name="connsiteY100" fmla="*/ 298374 h 638828"/>
              <a:gd name="connsiteX101" fmla="*/ 460332 w 501126"/>
              <a:gd name="connsiteY101" fmla="*/ 281836 h 638828"/>
              <a:gd name="connsiteX102" fmla="*/ 457200 w 501126"/>
              <a:gd name="connsiteY102" fmla="*/ 259915 h 638828"/>
              <a:gd name="connsiteX103" fmla="*/ 454069 w 501126"/>
              <a:gd name="connsiteY103" fmla="*/ 250521 h 638828"/>
              <a:gd name="connsiteX104" fmla="*/ 435280 w 501126"/>
              <a:gd name="connsiteY104" fmla="*/ 231732 h 638828"/>
              <a:gd name="connsiteX105" fmla="*/ 438411 w 501126"/>
              <a:gd name="connsiteY105" fmla="*/ 212943 h 638828"/>
              <a:gd name="connsiteX106" fmla="*/ 457200 w 501126"/>
              <a:gd name="connsiteY106" fmla="*/ 206680 h 638828"/>
              <a:gd name="connsiteX107" fmla="*/ 466595 w 501126"/>
              <a:gd name="connsiteY107" fmla="*/ 203548 h 638828"/>
              <a:gd name="connsiteX108" fmla="*/ 501041 w 501126"/>
              <a:gd name="connsiteY108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62839 w 501126"/>
              <a:gd name="connsiteY25" fmla="*/ 231732 h 638828"/>
              <a:gd name="connsiteX26" fmla="*/ 150313 w 501126"/>
              <a:gd name="connsiteY26" fmla="*/ 250521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50313 w 501126"/>
              <a:gd name="connsiteY26" fmla="*/ 250521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44050 w 501126"/>
              <a:gd name="connsiteY27" fmla="*/ 263047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28392 w 501126"/>
              <a:gd name="connsiteY29" fmla="*/ 291231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18867 w 501126"/>
              <a:gd name="connsiteY29" fmla="*/ 288850 h 638828"/>
              <a:gd name="connsiteX30" fmla="*/ 118998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31524 w 501126"/>
              <a:gd name="connsiteY28" fmla="*/ 281836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35280 w 501126"/>
              <a:gd name="connsiteY105" fmla="*/ 231732 h 638828"/>
              <a:gd name="connsiteX106" fmla="*/ 438411 w 501126"/>
              <a:gd name="connsiteY106" fmla="*/ 212943 h 638828"/>
              <a:gd name="connsiteX107" fmla="*/ 457200 w 501126"/>
              <a:gd name="connsiteY107" fmla="*/ 206680 h 638828"/>
              <a:gd name="connsiteX108" fmla="*/ 466595 w 501126"/>
              <a:gd name="connsiteY108" fmla="*/ 203548 h 638828"/>
              <a:gd name="connsiteX109" fmla="*/ 501041 w 501126"/>
              <a:gd name="connsiteY109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3528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0332 w 501126"/>
              <a:gd name="connsiteY102" fmla="*/ 281836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57200 w 501126"/>
              <a:gd name="connsiteY103" fmla="*/ 259915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49957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61863 w 501126"/>
              <a:gd name="connsiteY105" fmla="*/ 239235 h 638828"/>
              <a:gd name="connsiteX106" fmla="*/ 444805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54069 w 501126"/>
              <a:gd name="connsiteY104" fmla="*/ 250521 h 638828"/>
              <a:gd name="connsiteX105" fmla="*/ 461863 w 501126"/>
              <a:gd name="connsiteY105" fmla="*/ 239235 h 638828"/>
              <a:gd name="connsiteX106" fmla="*/ 45433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4466 w 501126"/>
              <a:gd name="connsiteY94" fmla="*/ 275573 h 638828"/>
              <a:gd name="connsiteX95" fmla="*/ 353861 w 501126"/>
              <a:gd name="connsiteY95" fmla="*/ 269310 h 638828"/>
              <a:gd name="connsiteX96" fmla="*/ 372650 w 501126"/>
              <a:gd name="connsiteY96" fmla="*/ 278705 h 638828"/>
              <a:gd name="connsiteX97" fmla="*/ 379663 w 501126"/>
              <a:gd name="connsiteY97" fmla="*/ 291361 h 638828"/>
              <a:gd name="connsiteX98" fmla="*/ 384295 w 501126"/>
              <a:gd name="connsiteY98" fmla="*/ 300756 h 638828"/>
              <a:gd name="connsiteX99" fmla="*/ 403214 w 501126"/>
              <a:gd name="connsiteY99" fmla="*/ 308650 h 638828"/>
              <a:gd name="connsiteX100" fmla="*/ 432279 w 501126"/>
              <a:gd name="connsiteY100" fmla="*/ 310150 h 638828"/>
              <a:gd name="connsiteX101" fmla="*/ 458831 w 501126"/>
              <a:gd name="connsiteY101" fmla="*/ 298374 h 638828"/>
              <a:gd name="connsiteX102" fmla="*/ 469857 w 501126"/>
              <a:gd name="connsiteY102" fmla="*/ 284218 h 638828"/>
              <a:gd name="connsiteX103" fmla="*/ 466725 w 501126"/>
              <a:gd name="connsiteY103" fmla="*/ 257533 h 638828"/>
              <a:gd name="connsiteX104" fmla="*/ 468356 w 501126"/>
              <a:gd name="connsiteY104" fmla="*/ 252902 h 638828"/>
              <a:gd name="connsiteX105" fmla="*/ 461863 w 501126"/>
              <a:gd name="connsiteY105" fmla="*/ 239235 h 638828"/>
              <a:gd name="connsiteX106" fmla="*/ 454330 w 501126"/>
              <a:gd name="connsiteY106" fmla="*/ 231732 h 638828"/>
              <a:gd name="connsiteX107" fmla="*/ 438411 w 501126"/>
              <a:gd name="connsiteY107" fmla="*/ 212943 h 638828"/>
              <a:gd name="connsiteX108" fmla="*/ 457200 w 501126"/>
              <a:gd name="connsiteY108" fmla="*/ 206680 h 638828"/>
              <a:gd name="connsiteX109" fmla="*/ 466595 w 501126"/>
              <a:gd name="connsiteY109" fmla="*/ 203548 h 638828"/>
              <a:gd name="connsiteX110" fmla="*/ 501041 w 501126"/>
              <a:gd name="connsiteY110" fmla="*/ 184759 h 638828"/>
              <a:gd name="connsiteX0" fmla="*/ 501041 w 501126"/>
              <a:gd name="connsiteY0" fmla="*/ 184759 h 638828"/>
              <a:gd name="connsiteX1" fmla="*/ 475989 w 501126"/>
              <a:gd name="connsiteY1" fmla="*/ 175365 h 638828"/>
              <a:gd name="connsiteX2" fmla="*/ 472858 w 501126"/>
              <a:gd name="connsiteY2" fmla="*/ 165970 h 638828"/>
              <a:gd name="connsiteX3" fmla="*/ 466595 w 501126"/>
              <a:gd name="connsiteY3" fmla="*/ 156576 h 638828"/>
              <a:gd name="connsiteX4" fmla="*/ 460332 w 501126"/>
              <a:gd name="connsiteY4" fmla="*/ 137787 h 638828"/>
              <a:gd name="connsiteX5" fmla="*/ 441543 w 501126"/>
              <a:gd name="connsiteY5" fmla="*/ 122129 h 638828"/>
              <a:gd name="connsiteX6" fmla="*/ 438411 w 501126"/>
              <a:gd name="connsiteY6" fmla="*/ 112735 h 638828"/>
              <a:gd name="connsiteX7" fmla="*/ 429017 w 501126"/>
              <a:gd name="connsiteY7" fmla="*/ 109603 h 638828"/>
              <a:gd name="connsiteX8" fmla="*/ 419622 w 501126"/>
              <a:gd name="connsiteY8" fmla="*/ 103340 h 638828"/>
              <a:gd name="connsiteX9" fmla="*/ 391439 w 501126"/>
              <a:gd name="connsiteY9" fmla="*/ 103340 h 638828"/>
              <a:gd name="connsiteX10" fmla="*/ 388307 w 501126"/>
              <a:gd name="connsiteY10" fmla="*/ 65762 h 638828"/>
              <a:gd name="connsiteX11" fmla="*/ 385176 w 501126"/>
              <a:gd name="connsiteY11" fmla="*/ 50105 h 638828"/>
              <a:gd name="connsiteX12" fmla="*/ 360124 w 501126"/>
              <a:gd name="connsiteY12" fmla="*/ 18789 h 638828"/>
              <a:gd name="connsiteX13" fmla="*/ 335072 w 501126"/>
              <a:gd name="connsiteY13" fmla="*/ 15658 h 638828"/>
              <a:gd name="connsiteX14" fmla="*/ 325677 w 501126"/>
              <a:gd name="connsiteY14" fmla="*/ 12526 h 638828"/>
              <a:gd name="connsiteX15" fmla="*/ 306888 w 501126"/>
              <a:gd name="connsiteY15" fmla="*/ 3132 h 638828"/>
              <a:gd name="connsiteX16" fmla="*/ 266178 w 501126"/>
              <a:gd name="connsiteY16" fmla="*/ 0 h 638828"/>
              <a:gd name="connsiteX17" fmla="*/ 256784 w 501126"/>
              <a:gd name="connsiteY17" fmla="*/ 3132 h 638828"/>
              <a:gd name="connsiteX18" fmla="*/ 250521 w 501126"/>
              <a:gd name="connsiteY18" fmla="*/ 25052 h 638828"/>
              <a:gd name="connsiteX19" fmla="*/ 234863 w 501126"/>
              <a:gd name="connsiteY19" fmla="*/ 43842 h 638828"/>
              <a:gd name="connsiteX20" fmla="*/ 225469 w 501126"/>
              <a:gd name="connsiteY20" fmla="*/ 62631 h 638828"/>
              <a:gd name="connsiteX21" fmla="*/ 219206 w 501126"/>
              <a:gd name="connsiteY21" fmla="*/ 81420 h 638828"/>
              <a:gd name="connsiteX22" fmla="*/ 212943 w 501126"/>
              <a:gd name="connsiteY22" fmla="*/ 90814 h 638828"/>
              <a:gd name="connsiteX23" fmla="*/ 203548 w 501126"/>
              <a:gd name="connsiteY23" fmla="*/ 109603 h 638828"/>
              <a:gd name="connsiteX24" fmla="*/ 157130 w 501126"/>
              <a:gd name="connsiteY24" fmla="*/ 193991 h 638828"/>
              <a:gd name="connsiteX25" fmla="*/ 148551 w 501126"/>
              <a:gd name="connsiteY25" fmla="*/ 226970 h 638828"/>
              <a:gd name="connsiteX26" fmla="*/ 140788 w 501126"/>
              <a:gd name="connsiteY26" fmla="*/ 248140 h 638828"/>
              <a:gd name="connsiteX27" fmla="*/ 132144 w 501126"/>
              <a:gd name="connsiteY27" fmla="*/ 265429 h 638828"/>
              <a:gd name="connsiteX28" fmla="*/ 114855 w 501126"/>
              <a:gd name="connsiteY28" fmla="*/ 277074 h 638828"/>
              <a:gd name="connsiteX29" fmla="*/ 118867 w 501126"/>
              <a:gd name="connsiteY29" fmla="*/ 288850 h 638828"/>
              <a:gd name="connsiteX30" fmla="*/ 111854 w 501126"/>
              <a:gd name="connsiteY30" fmla="*/ 300625 h 638828"/>
              <a:gd name="connsiteX31" fmla="*/ 106472 w 501126"/>
              <a:gd name="connsiteY31" fmla="*/ 319414 h 638828"/>
              <a:gd name="connsiteX32" fmla="*/ 97077 w 501126"/>
              <a:gd name="connsiteY32" fmla="*/ 328809 h 638828"/>
              <a:gd name="connsiteX33" fmla="*/ 84551 w 501126"/>
              <a:gd name="connsiteY33" fmla="*/ 347598 h 638828"/>
              <a:gd name="connsiteX34" fmla="*/ 78288 w 501126"/>
              <a:gd name="connsiteY34" fmla="*/ 356992 h 638828"/>
              <a:gd name="connsiteX35" fmla="*/ 65762 w 501126"/>
              <a:gd name="connsiteY35" fmla="*/ 366387 h 638828"/>
              <a:gd name="connsiteX36" fmla="*/ 37578 w 501126"/>
              <a:gd name="connsiteY36" fmla="*/ 388307 h 638828"/>
              <a:gd name="connsiteX37" fmla="*/ 28184 w 501126"/>
              <a:gd name="connsiteY37" fmla="*/ 394570 h 638828"/>
              <a:gd name="connsiteX38" fmla="*/ 18789 w 501126"/>
              <a:gd name="connsiteY38" fmla="*/ 397702 h 638828"/>
              <a:gd name="connsiteX39" fmla="*/ 0 w 501126"/>
              <a:gd name="connsiteY39" fmla="*/ 410228 h 638828"/>
              <a:gd name="connsiteX40" fmla="*/ 9395 w 501126"/>
              <a:gd name="connsiteY40" fmla="*/ 413359 h 638828"/>
              <a:gd name="connsiteX41" fmla="*/ 21921 w 501126"/>
              <a:gd name="connsiteY41" fmla="*/ 416491 h 638828"/>
              <a:gd name="connsiteX42" fmla="*/ 31315 w 501126"/>
              <a:gd name="connsiteY42" fmla="*/ 422754 h 638828"/>
              <a:gd name="connsiteX43" fmla="*/ 34447 w 501126"/>
              <a:gd name="connsiteY43" fmla="*/ 479121 h 638828"/>
              <a:gd name="connsiteX44" fmla="*/ 37578 w 501126"/>
              <a:gd name="connsiteY44" fmla="*/ 488515 h 638828"/>
              <a:gd name="connsiteX45" fmla="*/ 46973 w 501126"/>
              <a:gd name="connsiteY45" fmla="*/ 491647 h 638828"/>
              <a:gd name="connsiteX46" fmla="*/ 75157 w 501126"/>
              <a:gd name="connsiteY46" fmla="*/ 491647 h 638828"/>
              <a:gd name="connsiteX47" fmla="*/ 78288 w 501126"/>
              <a:gd name="connsiteY47" fmla="*/ 501042 h 638828"/>
              <a:gd name="connsiteX48" fmla="*/ 87683 w 501126"/>
              <a:gd name="connsiteY48" fmla="*/ 504173 h 638828"/>
              <a:gd name="connsiteX49" fmla="*/ 112735 w 501126"/>
              <a:gd name="connsiteY49" fmla="*/ 507305 h 638828"/>
              <a:gd name="connsiteX50" fmla="*/ 93946 w 501126"/>
              <a:gd name="connsiteY50" fmla="*/ 522962 h 638828"/>
              <a:gd name="connsiteX51" fmla="*/ 90814 w 501126"/>
              <a:gd name="connsiteY51" fmla="*/ 532357 h 638828"/>
              <a:gd name="connsiteX52" fmla="*/ 97077 w 501126"/>
              <a:gd name="connsiteY52" fmla="*/ 541751 h 638828"/>
              <a:gd name="connsiteX53" fmla="*/ 103340 w 501126"/>
              <a:gd name="connsiteY53" fmla="*/ 560540 h 638828"/>
              <a:gd name="connsiteX54" fmla="*/ 100209 w 501126"/>
              <a:gd name="connsiteY54" fmla="*/ 573066 h 638828"/>
              <a:gd name="connsiteX55" fmla="*/ 103340 w 501126"/>
              <a:gd name="connsiteY55" fmla="*/ 610644 h 638828"/>
              <a:gd name="connsiteX56" fmla="*/ 112735 w 501126"/>
              <a:gd name="connsiteY56" fmla="*/ 613776 h 638828"/>
              <a:gd name="connsiteX57" fmla="*/ 150313 w 501126"/>
              <a:gd name="connsiteY57" fmla="*/ 616907 h 638828"/>
              <a:gd name="connsiteX58" fmla="*/ 156576 w 501126"/>
              <a:gd name="connsiteY58" fmla="*/ 626302 h 638828"/>
              <a:gd name="connsiteX59" fmla="*/ 175365 w 501126"/>
              <a:gd name="connsiteY59" fmla="*/ 632565 h 638828"/>
              <a:gd name="connsiteX60" fmla="*/ 184759 w 501126"/>
              <a:gd name="connsiteY60" fmla="*/ 638828 h 638828"/>
              <a:gd name="connsiteX61" fmla="*/ 203548 w 501126"/>
              <a:gd name="connsiteY61" fmla="*/ 629433 h 638828"/>
              <a:gd name="connsiteX62" fmla="*/ 209811 w 501126"/>
              <a:gd name="connsiteY62" fmla="*/ 620039 h 638828"/>
              <a:gd name="connsiteX63" fmla="*/ 219206 w 501126"/>
              <a:gd name="connsiteY63" fmla="*/ 610644 h 638828"/>
              <a:gd name="connsiteX64" fmla="*/ 209811 w 501126"/>
              <a:gd name="connsiteY64" fmla="*/ 601250 h 638828"/>
              <a:gd name="connsiteX65" fmla="*/ 209811 w 501126"/>
              <a:gd name="connsiteY65" fmla="*/ 557409 h 638828"/>
              <a:gd name="connsiteX66" fmla="*/ 212943 w 501126"/>
              <a:gd name="connsiteY66" fmla="*/ 544883 h 638828"/>
              <a:gd name="connsiteX67" fmla="*/ 222337 w 501126"/>
              <a:gd name="connsiteY67" fmla="*/ 538620 h 638828"/>
              <a:gd name="connsiteX68" fmla="*/ 250521 w 501126"/>
              <a:gd name="connsiteY68" fmla="*/ 544883 h 638828"/>
              <a:gd name="connsiteX69" fmla="*/ 259915 w 501126"/>
              <a:gd name="connsiteY69" fmla="*/ 548014 h 638828"/>
              <a:gd name="connsiteX70" fmla="*/ 266178 w 501126"/>
              <a:gd name="connsiteY70" fmla="*/ 557409 h 638828"/>
              <a:gd name="connsiteX71" fmla="*/ 259915 w 501126"/>
              <a:gd name="connsiteY71" fmla="*/ 576198 h 638828"/>
              <a:gd name="connsiteX72" fmla="*/ 269310 w 501126"/>
              <a:gd name="connsiteY72" fmla="*/ 579329 h 638828"/>
              <a:gd name="connsiteX73" fmla="*/ 281836 w 501126"/>
              <a:gd name="connsiteY73" fmla="*/ 582461 h 638828"/>
              <a:gd name="connsiteX74" fmla="*/ 284967 w 501126"/>
              <a:gd name="connsiteY74" fmla="*/ 591855 h 638828"/>
              <a:gd name="connsiteX75" fmla="*/ 291231 w 501126"/>
              <a:gd name="connsiteY75" fmla="*/ 601250 h 638828"/>
              <a:gd name="connsiteX76" fmla="*/ 331940 w 501126"/>
              <a:gd name="connsiteY76" fmla="*/ 598118 h 638828"/>
              <a:gd name="connsiteX77" fmla="*/ 366387 w 501126"/>
              <a:gd name="connsiteY77" fmla="*/ 594987 h 638828"/>
              <a:gd name="connsiteX78" fmla="*/ 363255 w 501126"/>
              <a:gd name="connsiteY78" fmla="*/ 573066 h 638828"/>
              <a:gd name="connsiteX79" fmla="*/ 350729 w 501126"/>
              <a:gd name="connsiteY79" fmla="*/ 554277 h 638828"/>
              <a:gd name="connsiteX80" fmla="*/ 353861 w 501126"/>
              <a:gd name="connsiteY80" fmla="*/ 535488 h 638828"/>
              <a:gd name="connsiteX81" fmla="*/ 363255 w 501126"/>
              <a:gd name="connsiteY81" fmla="*/ 526094 h 638828"/>
              <a:gd name="connsiteX82" fmla="*/ 372650 w 501126"/>
              <a:gd name="connsiteY82" fmla="*/ 507305 h 638828"/>
              <a:gd name="connsiteX83" fmla="*/ 375781 w 501126"/>
              <a:gd name="connsiteY83" fmla="*/ 488515 h 638828"/>
              <a:gd name="connsiteX84" fmla="*/ 382044 w 501126"/>
              <a:gd name="connsiteY84" fmla="*/ 469726 h 638828"/>
              <a:gd name="connsiteX85" fmla="*/ 388307 w 501126"/>
              <a:gd name="connsiteY85" fmla="*/ 441543 h 638828"/>
              <a:gd name="connsiteX86" fmla="*/ 385176 w 501126"/>
              <a:gd name="connsiteY86" fmla="*/ 422754 h 638828"/>
              <a:gd name="connsiteX87" fmla="*/ 366387 w 501126"/>
              <a:gd name="connsiteY87" fmla="*/ 410228 h 638828"/>
              <a:gd name="connsiteX88" fmla="*/ 369649 w 501126"/>
              <a:gd name="connsiteY88" fmla="*/ 396070 h 638828"/>
              <a:gd name="connsiteX89" fmla="*/ 369649 w 501126"/>
              <a:gd name="connsiteY89" fmla="*/ 372650 h 638828"/>
              <a:gd name="connsiteX90" fmla="*/ 372650 w 501126"/>
              <a:gd name="connsiteY90" fmla="*/ 353861 h 638828"/>
              <a:gd name="connsiteX91" fmla="*/ 369518 w 501126"/>
              <a:gd name="connsiteY91" fmla="*/ 344466 h 638828"/>
              <a:gd name="connsiteX92" fmla="*/ 350729 w 501126"/>
              <a:gd name="connsiteY92" fmla="*/ 325677 h 638828"/>
              <a:gd name="connsiteX93" fmla="*/ 344466 w 501126"/>
              <a:gd name="connsiteY93" fmla="*/ 316283 h 638828"/>
              <a:gd name="connsiteX94" fmla="*/ 347563 w 501126"/>
              <a:gd name="connsiteY94" fmla="*/ 291622 h 638828"/>
              <a:gd name="connsiteX95" fmla="*/ 344466 w 501126"/>
              <a:gd name="connsiteY95" fmla="*/ 275573 h 638828"/>
              <a:gd name="connsiteX96" fmla="*/ 353861 w 501126"/>
              <a:gd name="connsiteY96" fmla="*/ 269310 h 638828"/>
              <a:gd name="connsiteX97" fmla="*/ 372650 w 501126"/>
              <a:gd name="connsiteY97" fmla="*/ 278705 h 638828"/>
              <a:gd name="connsiteX98" fmla="*/ 379663 w 501126"/>
              <a:gd name="connsiteY98" fmla="*/ 291361 h 638828"/>
              <a:gd name="connsiteX99" fmla="*/ 384295 w 501126"/>
              <a:gd name="connsiteY99" fmla="*/ 300756 h 638828"/>
              <a:gd name="connsiteX100" fmla="*/ 403214 w 501126"/>
              <a:gd name="connsiteY100" fmla="*/ 308650 h 638828"/>
              <a:gd name="connsiteX101" fmla="*/ 432279 w 501126"/>
              <a:gd name="connsiteY101" fmla="*/ 310150 h 638828"/>
              <a:gd name="connsiteX102" fmla="*/ 458831 w 501126"/>
              <a:gd name="connsiteY102" fmla="*/ 298374 h 638828"/>
              <a:gd name="connsiteX103" fmla="*/ 469857 w 501126"/>
              <a:gd name="connsiteY103" fmla="*/ 284218 h 638828"/>
              <a:gd name="connsiteX104" fmla="*/ 466725 w 501126"/>
              <a:gd name="connsiteY104" fmla="*/ 257533 h 638828"/>
              <a:gd name="connsiteX105" fmla="*/ 468356 w 501126"/>
              <a:gd name="connsiteY105" fmla="*/ 252902 h 638828"/>
              <a:gd name="connsiteX106" fmla="*/ 461863 w 501126"/>
              <a:gd name="connsiteY106" fmla="*/ 239235 h 638828"/>
              <a:gd name="connsiteX107" fmla="*/ 454330 w 501126"/>
              <a:gd name="connsiteY107" fmla="*/ 231732 h 638828"/>
              <a:gd name="connsiteX108" fmla="*/ 438411 w 501126"/>
              <a:gd name="connsiteY108" fmla="*/ 212943 h 638828"/>
              <a:gd name="connsiteX109" fmla="*/ 457200 w 501126"/>
              <a:gd name="connsiteY109" fmla="*/ 206680 h 638828"/>
              <a:gd name="connsiteX110" fmla="*/ 466595 w 501126"/>
              <a:gd name="connsiteY110" fmla="*/ 203548 h 638828"/>
              <a:gd name="connsiteX111" fmla="*/ 501041 w 501126"/>
              <a:gd name="connsiteY111" fmla="*/ 184759 h 6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01126" h="638828">
                <a:moveTo>
                  <a:pt x="501041" y="184759"/>
                </a:moveTo>
                <a:cubicBezTo>
                  <a:pt x="502607" y="180062"/>
                  <a:pt x="482132" y="183044"/>
                  <a:pt x="475989" y="175365"/>
                </a:cubicBezTo>
                <a:cubicBezTo>
                  <a:pt x="473927" y="172787"/>
                  <a:pt x="474334" y="168923"/>
                  <a:pt x="472858" y="165970"/>
                </a:cubicBezTo>
                <a:cubicBezTo>
                  <a:pt x="471175" y="162604"/>
                  <a:pt x="468124" y="160015"/>
                  <a:pt x="466595" y="156576"/>
                </a:cubicBezTo>
                <a:cubicBezTo>
                  <a:pt x="463914" y="150543"/>
                  <a:pt x="465000" y="142455"/>
                  <a:pt x="460332" y="137787"/>
                </a:cubicBezTo>
                <a:cubicBezTo>
                  <a:pt x="448276" y="125731"/>
                  <a:pt x="454622" y="130849"/>
                  <a:pt x="441543" y="122129"/>
                </a:cubicBezTo>
                <a:cubicBezTo>
                  <a:pt x="440499" y="118998"/>
                  <a:pt x="440745" y="115069"/>
                  <a:pt x="438411" y="112735"/>
                </a:cubicBezTo>
                <a:cubicBezTo>
                  <a:pt x="436077" y="110401"/>
                  <a:pt x="431969" y="111079"/>
                  <a:pt x="429017" y="109603"/>
                </a:cubicBezTo>
                <a:cubicBezTo>
                  <a:pt x="425651" y="107920"/>
                  <a:pt x="422754" y="105428"/>
                  <a:pt x="419622" y="103340"/>
                </a:cubicBezTo>
                <a:cubicBezTo>
                  <a:pt x="397263" y="110793"/>
                  <a:pt x="406326" y="113265"/>
                  <a:pt x="391439" y="103340"/>
                </a:cubicBezTo>
                <a:cubicBezTo>
                  <a:pt x="390395" y="90814"/>
                  <a:pt x="389776" y="78245"/>
                  <a:pt x="388307" y="65762"/>
                </a:cubicBezTo>
                <a:cubicBezTo>
                  <a:pt x="387685" y="60476"/>
                  <a:pt x="386576" y="55240"/>
                  <a:pt x="385176" y="50105"/>
                </a:cubicBezTo>
                <a:cubicBezTo>
                  <a:pt x="381417" y="36321"/>
                  <a:pt x="378838" y="21128"/>
                  <a:pt x="360124" y="18789"/>
                </a:cubicBezTo>
                <a:lnTo>
                  <a:pt x="335072" y="15658"/>
                </a:lnTo>
                <a:cubicBezTo>
                  <a:pt x="331940" y="14614"/>
                  <a:pt x="328630" y="14002"/>
                  <a:pt x="325677" y="12526"/>
                </a:cubicBezTo>
                <a:cubicBezTo>
                  <a:pt x="316350" y="7862"/>
                  <a:pt x="317386" y="4444"/>
                  <a:pt x="306888" y="3132"/>
                </a:cubicBezTo>
                <a:cubicBezTo>
                  <a:pt x="293383" y="1444"/>
                  <a:pt x="279748" y="1044"/>
                  <a:pt x="266178" y="0"/>
                </a:cubicBezTo>
                <a:cubicBezTo>
                  <a:pt x="263047" y="1044"/>
                  <a:pt x="259118" y="798"/>
                  <a:pt x="256784" y="3132"/>
                </a:cubicBezTo>
                <a:cubicBezTo>
                  <a:pt x="255258" y="4658"/>
                  <a:pt x="250584" y="24906"/>
                  <a:pt x="250521" y="25052"/>
                </a:cubicBezTo>
                <a:cubicBezTo>
                  <a:pt x="247251" y="32682"/>
                  <a:pt x="240507" y="38198"/>
                  <a:pt x="234863" y="43842"/>
                </a:cubicBezTo>
                <a:cubicBezTo>
                  <a:pt x="223447" y="78094"/>
                  <a:pt x="241653" y="26216"/>
                  <a:pt x="225469" y="62631"/>
                </a:cubicBezTo>
                <a:cubicBezTo>
                  <a:pt x="222788" y="68664"/>
                  <a:pt x="221294" y="75157"/>
                  <a:pt x="219206" y="81420"/>
                </a:cubicBezTo>
                <a:cubicBezTo>
                  <a:pt x="218016" y="84990"/>
                  <a:pt x="214626" y="87448"/>
                  <a:pt x="212943" y="90814"/>
                </a:cubicBezTo>
                <a:cubicBezTo>
                  <a:pt x="199978" y="116743"/>
                  <a:pt x="221496" y="82683"/>
                  <a:pt x="203548" y="109603"/>
                </a:cubicBezTo>
                <a:cubicBezTo>
                  <a:pt x="192044" y="137732"/>
                  <a:pt x="168634" y="165862"/>
                  <a:pt x="157130" y="193991"/>
                </a:cubicBezTo>
                <a:cubicBezTo>
                  <a:pt x="159033" y="206571"/>
                  <a:pt x="151275" y="217945"/>
                  <a:pt x="148551" y="226970"/>
                </a:cubicBezTo>
                <a:cubicBezTo>
                  <a:pt x="145827" y="235995"/>
                  <a:pt x="143523" y="241730"/>
                  <a:pt x="140788" y="248140"/>
                </a:cubicBezTo>
                <a:cubicBezTo>
                  <a:pt x="138054" y="254550"/>
                  <a:pt x="136466" y="260607"/>
                  <a:pt x="132144" y="265429"/>
                </a:cubicBezTo>
                <a:cubicBezTo>
                  <a:pt x="127822" y="270251"/>
                  <a:pt x="117068" y="273171"/>
                  <a:pt x="114855" y="277074"/>
                </a:cubicBezTo>
                <a:cubicBezTo>
                  <a:pt x="112642" y="280977"/>
                  <a:pt x="119367" y="284925"/>
                  <a:pt x="118867" y="288850"/>
                </a:cubicBezTo>
                <a:cubicBezTo>
                  <a:pt x="118367" y="292775"/>
                  <a:pt x="113920" y="295531"/>
                  <a:pt x="111854" y="300625"/>
                </a:cubicBezTo>
                <a:cubicBezTo>
                  <a:pt x="109788" y="305719"/>
                  <a:pt x="108935" y="314717"/>
                  <a:pt x="106472" y="319414"/>
                </a:cubicBezTo>
                <a:cubicBezTo>
                  <a:pt x="104009" y="324111"/>
                  <a:pt x="99796" y="325313"/>
                  <a:pt x="97077" y="328809"/>
                </a:cubicBezTo>
                <a:cubicBezTo>
                  <a:pt x="92456" y="334751"/>
                  <a:pt x="88726" y="341335"/>
                  <a:pt x="84551" y="347598"/>
                </a:cubicBezTo>
                <a:lnTo>
                  <a:pt x="78288" y="356992"/>
                </a:lnTo>
                <a:cubicBezTo>
                  <a:pt x="75393" y="361335"/>
                  <a:pt x="69725" y="362990"/>
                  <a:pt x="65762" y="366387"/>
                </a:cubicBezTo>
                <a:cubicBezTo>
                  <a:pt x="40010" y="388460"/>
                  <a:pt x="78806" y="360821"/>
                  <a:pt x="37578" y="388307"/>
                </a:cubicBezTo>
                <a:cubicBezTo>
                  <a:pt x="34447" y="390395"/>
                  <a:pt x="31754" y="393380"/>
                  <a:pt x="28184" y="394570"/>
                </a:cubicBezTo>
                <a:cubicBezTo>
                  <a:pt x="25052" y="395614"/>
                  <a:pt x="21675" y="396099"/>
                  <a:pt x="18789" y="397702"/>
                </a:cubicBezTo>
                <a:cubicBezTo>
                  <a:pt x="12209" y="401358"/>
                  <a:pt x="0" y="410228"/>
                  <a:pt x="0" y="410228"/>
                </a:cubicBezTo>
                <a:cubicBezTo>
                  <a:pt x="3132" y="411272"/>
                  <a:pt x="6221" y="412452"/>
                  <a:pt x="9395" y="413359"/>
                </a:cubicBezTo>
                <a:cubicBezTo>
                  <a:pt x="13533" y="414541"/>
                  <a:pt x="17965" y="414796"/>
                  <a:pt x="21921" y="416491"/>
                </a:cubicBezTo>
                <a:cubicBezTo>
                  <a:pt x="25380" y="417974"/>
                  <a:pt x="28184" y="420666"/>
                  <a:pt x="31315" y="422754"/>
                </a:cubicBezTo>
                <a:cubicBezTo>
                  <a:pt x="32359" y="441543"/>
                  <a:pt x="32663" y="460388"/>
                  <a:pt x="34447" y="479121"/>
                </a:cubicBezTo>
                <a:cubicBezTo>
                  <a:pt x="34760" y="482407"/>
                  <a:pt x="35244" y="486181"/>
                  <a:pt x="37578" y="488515"/>
                </a:cubicBezTo>
                <a:cubicBezTo>
                  <a:pt x="39912" y="490849"/>
                  <a:pt x="43841" y="490603"/>
                  <a:pt x="46973" y="491647"/>
                </a:cubicBezTo>
                <a:cubicBezTo>
                  <a:pt x="54819" y="490078"/>
                  <a:pt x="67196" y="485278"/>
                  <a:pt x="75157" y="491647"/>
                </a:cubicBezTo>
                <a:cubicBezTo>
                  <a:pt x="77735" y="493709"/>
                  <a:pt x="75954" y="498708"/>
                  <a:pt x="78288" y="501042"/>
                </a:cubicBezTo>
                <a:cubicBezTo>
                  <a:pt x="80622" y="503376"/>
                  <a:pt x="84435" y="503583"/>
                  <a:pt x="87683" y="504173"/>
                </a:cubicBezTo>
                <a:cubicBezTo>
                  <a:pt x="95963" y="505678"/>
                  <a:pt x="104384" y="506261"/>
                  <a:pt x="112735" y="507305"/>
                </a:cubicBezTo>
                <a:cubicBezTo>
                  <a:pt x="105803" y="511926"/>
                  <a:pt x="98768" y="515728"/>
                  <a:pt x="93946" y="522962"/>
                </a:cubicBezTo>
                <a:cubicBezTo>
                  <a:pt x="92115" y="525709"/>
                  <a:pt x="91858" y="529225"/>
                  <a:pt x="90814" y="532357"/>
                </a:cubicBezTo>
                <a:cubicBezTo>
                  <a:pt x="92902" y="535488"/>
                  <a:pt x="95548" y="538312"/>
                  <a:pt x="97077" y="541751"/>
                </a:cubicBezTo>
                <a:cubicBezTo>
                  <a:pt x="99758" y="547784"/>
                  <a:pt x="103340" y="560540"/>
                  <a:pt x="103340" y="560540"/>
                </a:cubicBezTo>
                <a:cubicBezTo>
                  <a:pt x="102296" y="564715"/>
                  <a:pt x="100209" y="568762"/>
                  <a:pt x="100209" y="573066"/>
                </a:cubicBezTo>
                <a:cubicBezTo>
                  <a:pt x="100209" y="585635"/>
                  <a:pt x="99644" y="598630"/>
                  <a:pt x="103340" y="610644"/>
                </a:cubicBezTo>
                <a:cubicBezTo>
                  <a:pt x="104311" y="613799"/>
                  <a:pt x="109463" y="613340"/>
                  <a:pt x="112735" y="613776"/>
                </a:cubicBezTo>
                <a:cubicBezTo>
                  <a:pt x="125194" y="615437"/>
                  <a:pt x="137787" y="615863"/>
                  <a:pt x="150313" y="616907"/>
                </a:cubicBezTo>
                <a:cubicBezTo>
                  <a:pt x="152401" y="620039"/>
                  <a:pt x="153384" y="624307"/>
                  <a:pt x="156576" y="626302"/>
                </a:cubicBezTo>
                <a:cubicBezTo>
                  <a:pt x="162174" y="629801"/>
                  <a:pt x="169872" y="628903"/>
                  <a:pt x="175365" y="632565"/>
                </a:cubicBezTo>
                <a:lnTo>
                  <a:pt x="184759" y="638828"/>
                </a:lnTo>
                <a:cubicBezTo>
                  <a:pt x="192400" y="636281"/>
                  <a:pt x="197477" y="635504"/>
                  <a:pt x="203548" y="629433"/>
                </a:cubicBezTo>
                <a:cubicBezTo>
                  <a:pt x="206209" y="626772"/>
                  <a:pt x="207402" y="622930"/>
                  <a:pt x="209811" y="620039"/>
                </a:cubicBezTo>
                <a:cubicBezTo>
                  <a:pt x="212646" y="616637"/>
                  <a:pt x="216074" y="613776"/>
                  <a:pt x="219206" y="610644"/>
                </a:cubicBezTo>
                <a:cubicBezTo>
                  <a:pt x="216074" y="607513"/>
                  <a:pt x="212268" y="604935"/>
                  <a:pt x="209811" y="601250"/>
                </a:cubicBezTo>
                <a:cubicBezTo>
                  <a:pt x="202287" y="589964"/>
                  <a:pt x="208993" y="563544"/>
                  <a:pt x="209811" y="557409"/>
                </a:cubicBezTo>
                <a:cubicBezTo>
                  <a:pt x="210380" y="553143"/>
                  <a:pt x="210556" y="548464"/>
                  <a:pt x="212943" y="544883"/>
                </a:cubicBezTo>
                <a:cubicBezTo>
                  <a:pt x="215031" y="541752"/>
                  <a:pt x="219206" y="540708"/>
                  <a:pt x="222337" y="538620"/>
                </a:cubicBezTo>
                <a:cubicBezTo>
                  <a:pt x="233113" y="540775"/>
                  <a:pt x="240191" y="541932"/>
                  <a:pt x="250521" y="544883"/>
                </a:cubicBezTo>
                <a:cubicBezTo>
                  <a:pt x="253695" y="545790"/>
                  <a:pt x="256784" y="546970"/>
                  <a:pt x="259915" y="548014"/>
                </a:cubicBezTo>
                <a:cubicBezTo>
                  <a:pt x="262003" y="551146"/>
                  <a:pt x="266178" y="553645"/>
                  <a:pt x="266178" y="557409"/>
                </a:cubicBezTo>
                <a:cubicBezTo>
                  <a:pt x="266178" y="564011"/>
                  <a:pt x="259915" y="576198"/>
                  <a:pt x="259915" y="576198"/>
                </a:cubicBezTo>
                <a:cubicBezTo>
                  <a:pt x="263047" y="577242"/>
                  <a:pt x="266136" y="578422"/>
                  <a:pt x="269310" y="579329"/>
                </a:cubicBezTo>
                <a:cubicBezTo>
                  <a:pt x="273448" y="580511"/>
                  <a:pt x="278475" y="579772"/>
                  <a:pt x="281836" y="582461"/>
                </a:cubicBezTo>
                <a:cubicBezTo>
                  <a:pt x="284413" y="584523"/>
                  <a:pt x="283491" y="588903"/>
                  <a:pt x="284967" y="591855"/>
                </a:cubicBezTo>
                <a:cubicBezTo>
                  <a:pt x="286650" y="595222"/>
                  <a:pt x="289143" y="598118"/>
                  <a:pt x="291231" y="601250"/>
                </a:cubicBezTo>
                <a:lnTo>
                  <a:pt x="331940" y="598118"/>
                </a:lnTo>
                <a:cubicBezTo>
                  <a:pt x="343430" y="597161"/>
                  <a:pt x="357384" y="602190"/>
                  <a:pt x="366387" y="594987"/>
                </a:cubicBezTo>
                <a:cubicBezTo>
                  <a:pt x="372151" y="590376"/>
                  <a:pt x="365905" y="579955"/>
                  <a:pt x="363255" y="573066"/>
                </a:cubicBezTo>
                <a:cubicBezTo>
                  <a:pt x="360553" y="566041"/>
                  <a:pt x="350729" y="554277"/>
                  <a:pt x="350729" y="554277"/>
                </a:cubicBezTo>
                <a:cubicBezTo>
                  <a:pt x="351773" y="548014"/>
                  <a:pt x="351282" y="541290"/>
                  <a:pt x="353861" y="535488"/>
                </a:cubicBezTo>
                <a:cubicBezTo>
                  <a:pt x="355660" y="531441"/>
                  <a:pt x="360420" y="529496"/>
                  <a:pt x="363255" y="526094"/>
                </a:cubicBezTo>
                <a:cubicBezTo>
                  <a:pt x="369999" y="518001"/>
                  <a:pt x="369511" y="516719"/>
                  <a:pt x="372650" y="507305"/>
                </a:cubicBezTo>
                <a:cubicBezTo>
                  <a:pt x="373694" y="501042"/>
                  <a:pt x="374241" y="494675"/>
                  <a:pt x="375781" y="488515"/>
                </a:cubicBezTo>
                <a:cubicBezTo>
                  <a:pt x="377382" y="482110"/>
                  <a:pt x="380959" y="476238"/>
                  <a:pt x="382044" y="469726"/>
                </a:cubicBezTo>
                <a:cubicBezTo>
                  <a:pt x="385719" y="447681"/>
                  <a:pt x="383168" y="456961"/>
                  <a:pt x="388307" y="441543"/>
                </a:cubicBezTo>
                <a:cubicBezTo>
                  <a:pt x="387263" y="435280"/>
                  <a:pt x="388817" y="427956"/>
                  <a:pt x="385176" y="422754"/>
                </a:cubicBezTo>
                <a:cubicBezTo>
                  <a:pt x="380860" y="416587"/>
                  <a:pt x="368975" y="414675"/>
                  <a:pt x="366387" y="410228"/>
                </a:cubicBezTo>
                <a:cubicBezTo>
                  <a:pt x="363799" y="405781"/>
                  <a:pt x="369105" y="402333"/>
                  <a:pt x="369649" y="396070"/>
                </a:cubicBezTo>
                <a:cubicBezTo>
                  <a:pt x="370193" y="389807"/>
                  <a:pt x="369149" y="379685"/>
                  <a:pt x="369649" y="372650"/>
                </a:cubicBezTo>
                <a:cubicBezTo>
                  <a:pt x="370149" y="365615"/>
                  <a:pt x="372672" y="358558"/>
                  <a:pt x="372650" y="353861"/>
                </a:cubicBezTo>
                <a:cubicBezTo>
                  <a:pt x="372628" y="349164"/>
                  <a:pt x="371545" y="347072"/>
                  <a:pt x="369518" y="344466"/>
                </a:cubicBezTo>
                <a:cubicBezTo>
                  <a:pt x="364080" y="337475"/>
                  <a:pt x="355642" y="333047"/>
                  <a:pt x="350729" y="325677"/>
                </a:cubicBezTo>
                <a:lnTo>
                  <a:pt x="344466" y="316283"/>
                </a:lnTo>
                <a:cubicBezTo>
                  <a:pt x="342748" y="310607"/>
                  <a:pt x="347563" y="298407"/>
                  <a:pt x="347563" y="291622"/>
                </a:cubicBezTo>
                <a:cubicBezTo>
                  <a:pt x="347563" y="284837"/>
                  <a:pt x="343416" y="279292"/>
                  <a:pt x="344466" y="275573"/>
                </a:cubicBezTo>
                <a:cubicBezTo>
                  <a:pt x="345516" y="271854"/>
                  <a:pt x="350729" y="271398"/>
                  <a:pt x="353861" y="269310"/>
                </a:cubicBezTo>
                <a:cubicBezTo>
                  <a:pt x="377479" y="277184"/>
                  <a:pt x="368350" y="275030"/>
                  <a:pt x="372650" y="278705"/>
                </a:cubicBezTo>
                <a:cubicBezTo>
                  <a:pt x="376950" y="282380"/>
                  <a:pt x="376532" y="290317"/>
                  <a:pt x="379663" y="291361"/>
                </a:cubicBezTo>
                <a:cubicBezTo>
                  <a:pt x="382795" y="294493"/>
                  <a:pt x="380370" y="297875"/>
                  <a:pt x="384295" y="300756"/>
                </a:cubicBezTo>
                <a:cubicBezTo>
                  <a:pt x="388220" y="303637"/>
                  <a:pt x="395217" y="307084"/>
                  <a:pt x="403214" y="308650"/>
                </a:cubicBezTo>
                <a:cubicBezTo>
                  <a:pt x="411211" y="310216"/>
                  <a:pt x="423010" y="311863"/>
                  <a:pt x="432279" y="310150"/>
                </a:cubicBezTo>
                <a:cubicBezTo>
                  <a:pt x="441548" y="308437"/>
                  <a:pt x="452568" y="302696"/>
                  <a:pt x="458831" y="298374"/>
                </a:cubicBezTo>
                <a:cubicBezTo>
                  <a:pt x="465094" y="294052"/>
                  <a:pt x="467769" y="287350"/>
                  <a:pt x="469857" y="284218"/>
                </a:cubicBezTo>
                <a:cubicBezTo>
                  <a:pt x="468813" y="276911"/>
                  <a:pt x="466975" y="262752"/>
                  <a:pt x="466725" y="257533"/>
                </a:cubicBezTo>
                <a:cubicBezTo>
                  <a:pt x="466475" y="252314"/>
                  <a:pt x="469166" y="255952"/>
                  <a:pt x="468356" y="252902"/>
                </a:cubicBezTo>
                <a:cubicBezTo>
                  <a:pt x="467546" y="249852"/>
                  <a:pt x="464994" y="242366"/>
                  <a:pt x="461863" y="239235"/>
                </a:cubicBezTo>
                <a:cubicBezTo>
                  <a:pt x="458732" y="236104"/>
                  <a:pt x="458239" y="236114"/>
                  <a:pt x="454330" y="231732"/>
                </a:cubicBezTo>
                <a:cubicBezTo>
                  <a:pt x="450421" y="227350"/>
                  <a:pt x="437933" y="217118"/>
                  <a:pt x="438411" y="212943"/>
                </a:cubicBezTo>
                <a:cubicBezTo>
                  <a:pt x="438889" y="208768"/>
                  <a:pt x="450937" y="208768"/>
                  <a:pt x="457200" y="206680"/>
                </a:cubicBezTo>
                <a:lnTo>
                  <a:pt x="466595" y="203548"/>
                </a:lnTo>
                <a:cubicBezTo>
                  <a:pt x="473736" y="201167"/>
                  <a:pt x="499475" y="189456"/>
                  <a:pt x="501041" y="1847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rme libre 115">
            <a:extLst>
              <a:ext uri="{FF2B5EF4-FFF2-40B4-BE49-F238E27FC236}">
                <a16:creationId xmlns:a16="http://schemas.microsoft.com/office/drawing/2014/main" id="{0B0076AA-BEEE-4F54-8CEB-9334613D7A82}"/>
              </a:ext>
            </a:extLst>
          </p:cNvPr>
          <p:cNvSpPr/>
          <p:nvPr/>
        </p:nvSpPr>
        <p:spPr>
          <a:xfrm>
            <a:off x="5104752" y="2379667"/>
            <a:ext cx="644421" cy="772731"/>
          </a:xfrm>
          <a:custGeom>
            <a:avLst/>
            <a:gdLst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14376 w 571586"/>
              <a:gd name="connsiteY99" fmla="*/ 154785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64395 w 571586"/>
              <a:gd name="connsiteY114" fmla="*/ 30960 h 736540"/>
              <a:gd name="connsiteX115" fmla="*/ 273920 w 571586"/>
              <a:gd name="connsiteY115" fmla="*/ 2385 h 736540"/>
              <a:gd name="connsiteX116" fmla="*/ 281063 w 571586"/>
              <a:gd name="connsiteY116" fmla="*/ 4 h 736540"/>
              <a:gd name="connsiteX117" fmla="*/ 297732 w 571586"/>
              <a:gd name="connsiteY117" fmla="*/ 4766 h 736540"/>
              <a:gd name="connsiteX118" fmla="*/ 309638 w 571586"/>
              <a:gd name="connsiteY118" fmla="*/ 14291 h 736540"/>
              <a:gd name="connsiteX119" fmla="*/ 307257 w 571586"/>
              <a:gd name="connsiteY119" fmla="*/ 38104 h 736540"/>
              <a:gd name="connsiteX120" fmla="*/ 316782 w 571586"/>
              <a:gd name="connsiteY120" fmla="*/ 50010 h 736540"/>
              <a:gd name="connsiteX121" fmla="*/ 326307 w 571586"/>
              <a:gd name="connsiteY121" fmla="*/ 52391 h 736540"/>
              <a:gd name="connsiteX122" fmla="*/ 333451 w 571586"/>
              <a:gd name="connsiteY122" fmla="*/ 54773 h 736540"/>
              <a:gd name="connsiteX123" fmla="*/ 350120 w 571586"/>
              <a:gd name="connsiteY123" fmla="*/ 71441 h 736540"/>
              <a:gd name="connsiteX124" fmla="*/ 392982 w 571586"/>
              <a:gd name="connsiteY124" fmla="*/ 69060 h 736540"/>
              <a:gd name="connsiteX125" fmla="*/ 409651 w 571586"/>
              <a:gd name="connsiteY125" fmla="*/ 64298 h 736540"/>
              <a:gd name="connsiteX126" fmla="*/ 421557 w 571586"/>
              <a:gd name="connsiteY126" fmla="*/ 2385 h 736540"/>
              <a:gd name="connsiteX127" fmla="*/ 428701 w 571586"/>
              <a:gd name="connsiteY127" fmla="*/ 7148 h 736540"/>
              <a:gd name="connsiteX128" fmla="*/ 452513 w 571586"/>
              <a:gd name="connsiteY128" fmla="*/ 35723 h 736540"/>
              <a:gd name="connsiteX129" fmla="*/ 466801 w 571586"/>
              <a:gd name="connsiteY129" fmla="*/ 42866 h 736540"/>
              <a:gd name="connsiteX130" fmla="*/ 473945 w 571586"/>
              <a:gd name="connsiteY130" fmla="*/ 45248 h 736540"/>
              <a:gd name="connsiteX131" fmla="*/ 488232 w 571586"/>
              <a:gd name="connsiteY131" fmla="*/ 54773 h 736540"/>
              <a:gd name="connsiteX132" fmla="*/ 492995 w 571586"/>
              <a:gd name="connsiteY132" fmla="*/ 61916 h 736540"/>
              <a:gd name="connsiteX133" fmla="*/ 500138 w 571586"/>
              <a:gd name="connsiteY133" fmla="*/ 66679 h 736540"/>
              <a:gd name="connsiteX134" fmla="*/ 502520 w 571586"/>
              <a:gd name="connsiteY134" fmla="*/ 73823 h 736540"/>
              <a:gd name="connsiteX135" fmla="*/ 512045 w 571586"/>
              <a:gd name="connsiteY135" fmla="*/ 88110 h 736540"/>
              <a:gd name="connsiteX136" fmla="*/ 516807 w 571586"/>
              <a:gd name="connsiteY136" fmla="*/ 95254 h 736540"/>
              <a:gd name="connsiteX137" fmla="*/ 519188 w 571586"/>
              <a:gd name="connsiteY137" fmla="*/ 102398 h 736540"/>
              <a:gd name="connsiteX138" fmla="*/ 526332 w 571586"/>
              <a:gd name="connsiteY138" fmla="*/ 109541 h 736540"/>
              <a:gd name="connsiteX139" fmla="*/ 531095 w 571586"/>
              <a:gd name="connsiteY139" fmla="*/ 116685 h 736540"/>
              <a:gd name="connsiteX140" fmla="*/ 545382 w 571586"/>
              <a:gd name="connsiteY140" fmla="*/ 123829 h 736540"/>
              <a:gd name="connsiteX141" fmla="*/ 552526 w 571586"/>
              <a:gd name="connsiteY141" fmla="*/ 128591 h 736540"/>
              <a:gd name="connsiteX142" fmla="*/ 559670 w 571586"/>
              <a:gd name="connsiteY142" fmla="*/ 178598 h 736540"/>
              <a:gd name="connsiteX143" fmla="*/ 571576 w 571586"/>
              <a:gd name="connsiteY143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14376 w 571586"/>
              <a:gd name="connsiteY99" fmla="*/ 154785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19138 w 571586"/>
              <a:gd name="connsiteY100" fmla="*/ 140498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07232 w 571586"/>
              <a:gd name="connsiteY100" fmla="*/ 135736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95338 w 571586"/>
              <a:gd name="connsiteY105" fmla="*/ 83348 h 736540"/>
              <a:gd name="connsiteX106" fmla="*/ 207245 w 571586"/>
              <a:gd name="connsiteY106" fmla="*/ 95254 h 736540"/>
              <a:gd name="connsiteX107" fmla="*/ 221532 w 571586"/>
              <a:gd name="connsiteY107" fmla="*/ 104779 h 736540"/>
              <a:gd name="connsiteX108" fmla="*/ 228676 w 571586"/>
              <a:gd name="connsiteY108" fmla="*/ 109541 h 736540"/>
              <a:gd name="connsiteX109" fmla="*/ 238201 w 571586"/>
              <a:gd name="connsiteY109" fmla="*/ 107160 h 736540"/>
              <a:gd name="connsiteX110" fmla="*/ 245345 w 571586"/>
              <a:gd name="connsiteY110" fmla="*/ 102398 h 736540"/>
              <a:gd name="connsiteX111" fmla="*/ 262013 w 571586"/>
              <a:gd name="connsiteY111" fmla="*/ 88110 h 736540"/>
              <a:gd name="connsiteX112" fmla="*/ 266776 w 571586"/>
              <a:gd name="connsiteY112" fmla="*/ 80966 h 736540"/>
              <a:gd name="connsiteX113" fmla="*/ 269157 w 571586"/>
              <a:gd name="connsiteY113" fmla="*/ 73823 h 736540"/>
              <a:gd name="connsiteX114" fmla="*/ 252488 w 571586"/>
              <a:gd name="connsiteY114" fmla="*/ 52391 h 736540"/>
              <a:gd name="connsiteX115" fmla="*/ 264395 w 571586"/>
              <a:gd name="connsiteY115" fmla="*/ 30960 h 736540"/>
              <a:gd name="connsiteX116" fmla="*/ 273920 w 571586"/>
              <a:gd name="connsiteY116" fmla="*/ 2385 h 736540"/>
              <a:gd name="connsiteX117" fmla="*/ 281063 w 571586"/>
              <a:gd name="connsiteY117" fmla="*/ 4 h 736540"/>
              <a:gd name="connsiteX118" fmla="*/ 297732 w 571586"/>
              <a:gd name="connsiteY118" fmla="*/ 4766 h 736540"/>
              <a:gd name="connsiteX119" fmla="*/ 309638 w 571586"/>
              <a:gd name="connsiteY119" fmla="*/ 14291 h 736540"/>
              <a:gd name="connsiteX120" fmla="*/ 307257 w 571586"/>
              <a:gd name="connsiteY120" fmla="*/ 38104 h 736540"/>
              <a:gd name="connsiteX121" fmla="*/ 316782 w 571586"/>
              <a:gd name="connsiteY121" fmla="*/ 50010 h 736540"/>
              <a:gd name="connsiteX122" fmla="*/ 326307 w 571586"/>
              <a:gd name="connsiteY122" fmla="*/ 52391 h 736540"/>
              <a:gd name="connsiteX123" fmla="*/ 333451 w 571586"/>
              <a:gd name="connsiteY123" fmla="*/ 54773 h 736540"/>
              <a:gd name="connsiteX124" fmla="*/ 350120 w 571586"/>
              <a:gd name="connsiteY124" fmla="*/ 71441 h 736540"/>
              <a:gd name="connsiteX125" fmla="*/ 392982 w 571586"/>
              <a:gd name="connsiteY125" fmla="*/ 69060 h 736540"/>
              <a:gd name="connsiteX126" fmla="*/ 409651 w 571586"/>
              <a:gd name="connsiteY126" fmla="*/ 64298 h 736540"/>
              <a:gd name="connsiteX127" fmla="*/ 421557 w 571586"/>
              <a:gd name="connsiteY127" fmla="*/ 2385 h 736540"/>
              <a:gd name="connsiteX128" fmla="*/ 428701 w 571586"/>
              <a:gd name="connsiteY128" fmla="*/ 7148 h 736540"/>
              <a:gd name="connsiteX129" fmla="*/ 452513 w 571586"/>
              <a:gd name="connsiteY129" fmla="*/ 35723 h 736540"/>
              <a:gd name="connsiteX130" fmla="*/ 466801 w 571586"/>
              <a:gd name="connsiteY130" fmla="*/ 42866 h 736540"/>
              <a:gd name="connsiteX131" fmla="*/ 473945 w 571586"/>
              <a:gd name="connsiteY131" fmla="*/ 45248 h 736540"/>
              <a:gd name="connsiteX132" fmla="*/ 488232 w 571586"/>
              <a:gd name="connsiteY132" fmla="*/ 54773 h 736540"/>
              <a:gd name="connsiteX133" fmla="*/ 492995 w 571586"/>
              <a:gd name="connsiteY133" fmla="*/ 61916 h 736540"/>
              <a:gd name="connsiteX134" fmla="*/ 500138 w 571586"/>
              <a:gd name="connsiteY134" fmla="*/ 66679 h 736540"/>
              <a:gd name="connsiteX135" fmla="*/ 502520 w 571586"/>
              <a:gd name="connsiteY135" fmla="*/ 73823 h 736540"/>
              <a:gd name="connsiteX136" fmla="*/ 512045 w 571586"/>
              <a:gd name="connsiteY136" fmla="*/ 88110 h 736540"/>
              <a:gd name="connsiteX137" fmla="*/ 516807 w 571586"/>
              <a:gd name="connsiteY137" fmla="*/ 95254 h 736540"/>
              <a:gd name="connsiteX138" fmla="*/ 519188 w 571586"/>
              <a:gd name="connsiteY138" fmla="*/ 102398 h 736540"/>
              <a:gd name="connsiteX139" fmla="*/ 526332 w 571586"/>
              <a:gd name="connsiteY139" fmla="*/ 109541 h 736540"/>
              <a:gd name="connsiteX140" fmla="*/ 531095 w 571586"/>
              <a:gd name="connsiteY140" fmla="*/ 116685 h 736540"/>
              <a:gd name="connsiteX141" fmla="*/ 545382 w 571586"/>
              <a:gd name="connsiteY141" fmla="*/ 123829 h 736540"/>
              <a:gd name="connsiteX142" fmla="*/ 552526 w 571586"/>
              <a:gd name="connsiteY142" fmla="*/ 128591 h 736540"/>
              <a:gd name="connsiteX143" fmla="*/ 559670 w 571586"/>
              <a:gd name="connsiteY143" fmla="*/ 178598 h 736540"/>
              <a:gd name="connsiteX144" fmla="*/ 571576 w 571586"/>
              <a:gd name="connsiteY144" fmla="*/ 188123 h 736540"/>
              <a:gd name="connsiteX0" fmla="*/ 571576 w 571586"/>
              <a:gd name="connsiteY0" fmla="*/ 188123 h 736540"/>
              <a:gd name="connsiteX1" fmla="*/ 557288 w 571586"/>
              <a:gd name="connsiteY1" fmla="*/ 204791 h 736540"/>
              <a:gd name="connsiteX2" fmla="*/ 547763 w 571586"/>
              <a:gd name="connsiteY2" fmla="*/ 219079 h 736540"/>
              <a:gd name="connsiteX3" fmla="*/ 540620 w 571586"/>
              <a:gd name="connsiteY3" fmla="*/ 269085 h 736540"/>
              <a:gd name="connsiteX4" fmla="*/ 535857 w 571586"/>
              <a:gd name="connsiteY4" fmla="*/ 311948 h 736540"/>
              <a:gd name="connsiteX5" fmla="*/ 533476 w 571586"/>
              <a:gd name="connsiteY5" fmla="*/ 319091 h 736540"/>
              <a:gd name="connsiteX6" fmla="*/ 521570 w 571586"/>
              <a:gd name="connsiteY6" fmla="*/ 321473 h 736540"/>
              <a:gd name="connsiteX7" fmla="*/ 516807 w 571586"/>
              <a:gd name="connsiteY7" fmla="*/ 338141 h 736540"/>
              <a:gd name="connsiteX8" fmla="*/ 514426 w 571586"/>
              <a:gd name="connsiteY8" fmla="*/ 345285 h 736540"/>
              <a:gd name="connsiteX9" fmla="*/ 500138 w 571586"/>
              <a:gd name="connsiteY9" fmla="*/ 357191 h 736540"/>
              <a:gd name="connsiteX10" fmla="*/ 492995 w 571586"/>
              <a:gd name="connsiteY10" fmla="*/ 359573 h 736540"/>
              <a:gd name="connsiteX11" fmla="*/ 485851 w 571586"/>
              <a:gd name="connsiteY11" fmla="*/ 383385 h 736540"/>
              <a:gd name="connsiteX12" fmla="*/ 492995 w 571586"/>
              <a:gd name="connsiteY12" fmla="*/ 388148 h 736540"/>
              <a:gd name="connsiteX13" fmla="*/ 502520 w 571586"/>
              <a:gd name="connsiteY13" fmla="*/ 390529 h 736540"/>
              <a:gd name="connsiteX14" fmla="*/ 507282 w 571586"/>
              <a:gd name="connsiteY14" fmla="*/ 397673 h 736540"/>
              <a:gd name="connsiteX15" fmla="*/ 504901 w 571586"/>
              <a:gd name="connsiteY15" fmla="*/ 409579 h 736540"/>
              <a:gd name="connsiteX16" fmla="*/ 500138 w 571586"/>
              <a:gd name="connsiteY16" fmla="*/ 416723 h 736540"/>
              <a:gd name="connsiteX17" fmla="*/ 497757 w 571586"/>
              <a:gd name="connsiteY17" fmla="*/ 423866 h 736540"/>
              <a:gd name="connsiteX18" fmla="*/ 507282 w 571586"/>
              <a:gd name="connsiteY18" fmla="*/ 438154 h 736540"/>
              <a:gd name="connsiteX19" fmla="*/ 509663 w 571586"/>
              <a:gd name="connsiteY19" fmla="*/ 445298 h 736540"/>
              <a:gd name="connsiteX20" fmla="*/ 497757 w 571586"/>
              <a:gd name="connsiteY20" fmla="*/ 442916 h 736540"/>
              <a:gd name="connsiteX21" fmla="*/ 476326 w 571586"/>
              <a:gd name="connsiteY21" fmla="*/ 433391 h 736540"/>
              <a:gd name="connsiteX22" fmla="*/ 469182 w 571586"/>
              <a:gd name="connsiteY22" fmla="*/ 431010 h 736540"/>
              <a:gd name="connsiteX23" fmla="*/ 457276 w 571586"/>
              <a:gd name="connsiteY23" fmla="*/ 433391 h 736540"/>
              <a:gd name="connsiteX24" fmla="*/ 454895 w 571586"/>
              <a:gd name="connsiteY24" fmla="*/ 450060 h 736540"/>
              <a:gd name="connsiteX25" fmla="*/ 447751 w 571586"/>
              <a:gd name="connsiteY25" fmla="*/ 464348 h 736540"/>
              <a:gd name="connsiteX26" fmla="*/ 440607 w 571586"/>
              <a:gd name="connsiteY26" fmla="*/ 471491 h 736540"/>
              <a:gd name="connsiteX27" fmla="*/ 423938 w 571586"/>
              <a:gd name="connsiteY27" fmla="*/ 473873 h 736540"/>
              <a:gd name="connsiteX28" fmla="*/ 402507 w 571586"/>
              <a:gd name="connsiteY28" fmla="*/ 485779 h 736540"/>
              <a:gd name="connsiteX29" fmla="*/ 392982 w 571586"/>
              <a:gd name="connsiteY29" fmla="*/ 500066 h 736540"/>
              <a:gd name="connsiteX30" fmla="*/ 400126 w 571586"/>
              <a:gd name="connsiteY30" fmla="*/ 521498 h 736540"/>
              <a:gd name="connsiteX31" fmla="*/ 407270 w 571586"/>
              <a:gd name="connsiteY31" fmla="*/ 526260 h 736540"/>
              <a:gd name="connsiteX32" fmla="*/ 400126 w 571586"/>
              <a:gd name="connsiteY32" fmla="*/ 564360 h 736540"/>
              <a:gd name="connsiteX33" fmla="*/ 392982 w 571586"/>
              <a:gd name="connsiteY33" fmla="*/ 569123 h 736540"/>
              <a:gd name="connsiteX34" fmla="*/ 383457 w 571586"/>
              <a:gd name="connsiteY34" fmla="*/ 571504 h 736540"/>
              <a:gd name="connsiteX35" fmla="*/ 369170 w 571586"/>
              <a:gd name="connsiteY35" fmla="*/ 585791 h 736540"/>
              <a:gd name="connsiteX36" fmla="*/ 354882 w 571586"/>
              <a:gd name="connsiteY36" fmla="*/ 600079 h 736540"/>
              <a:gd name="connsiteX37" fmla="*/ 345357 w 571586"/>
              <a:gd name="connsiteY37" fmla="*/ 609604 h 736540"/>
              <a:gd name="connsiteX38" fmla="*/ 340595 w 571586"/>
              <a:gd name="connsiteY38" fmla="*/ 616748 h 736540"/>
              <a:gd name="connsiteX39" fmla="*/ 326307 w 571586"/>
              <a:gd name="connsiteY39" fmla="*/ 623891 h 736540"/>
              <a:gd name="connsiteX40" fmla="*/ 319163 w 571586"/>
              <a:gd name="connsiteY40" fmla="*/ 628654 h 736540"/>
              <a:gd name="connsiteX41" fmla="*/ 302495 w 571586"/>
              <a:gd name="connsiteY41" fmla="*/ 633416 h 736540"/>
              <a:gd name="connsiteX42" fmla="*/ 295351 w 571586"/>
              <a:gd name="connsiteY42" fmla="*/ 635798 h 736540"/>
              <a:gd name="connsiteX43" fmla="*/ 285826 w 571586"/>
              <a:gd name="connsiteY43" fmla="*/ 638179 h 736540"/>
              <a:gd name="connsiteX44" fmla="*/ 271538 w 571586"/>
              <a:gd name="connsiteY44" fmla="*/ 642941 h 736540"/>
              <a:gd name="connsiteX45" fmla="*/ 262013 w 571586"/>
              <a:gd name="connsiteY45" fmla="*/ 647704 h 736540"/>
              <a:gd name="connsiteX46" fmla="*/ 254870 w 571586"/>
              <a:gd name="connsiteY46" fmla="*/ 650085 h 736540"/>
              <a:gd name="connsiteX47" fmla="*/ 247726 w 571586"/>
              <a:gd name="connsiteY47" fmla="*/ 654848 h 736540"/>
              <a:gd name="connsiteX48" fmla="*/ 245345 w 571586"/>
              <a:gd name="connsiteY48" fmla="*/ 661991 h 736540"/>
              <a:gd name="connsiteX49" fmla="*/ 216770 w 571586"/>
              <a:gd name="connsiteY49" fmla="*/ 676279 h 736540"/>
              <a:gd name="connsiteX50" fmla="*/ 202482 w 571586"/>
              <a:gd name="connsiteY50" fmla="*/ 681041 h 736540"/>
              <a:gd name="connsiteX51" fmla="*/ 195338 w 571586"/>
              <a:gd name="connsiteY51" fmla="*/ 683423 h 736540"/>
              <a:gd name="connsiteX52" fmla="*/ 164382 w 571586"/>
              <a:gd name="connsiteY52" fmla="*/ 681041 h 736540"/>
              <a:gd name="connsiteX53" fmla="*/ 150095 w 571586"/>
              <a:gd name="connsiteY53" fmla="*/ 683423 h 736540"/>
              <a:gd name="connsiteX54" fmla="*/ 126282 w 571586"/>
              <a:gd name="connsiteY54" fmla="*/ 735810 h 736540"/>
              <a:gd name="connsiteX55" fmla="*/ 78657 w 571586"/>
              <a:gd name="connsiteY55" fmla="*/ 726285 h 736540"/>
              <a:gd name="connsiteX56" fmla="*/ 73895 w 571586"/>
              <a:gd name="connsiteY56" fmla="*/ 719141 h 736540"/>
              <a:gd name="connsiteX57" fmla="*/ 66751 w 571586"/>
              <a:gd name="connsiteY57" fmla="*/ 721523 h 736540"/>
              <a:gd name="connsiteX58" fmla="*/ 57226 w 571586"/>
              <a:gd name="connsiteY58" fmla="*/ 721523 h 736540"/>
              <a:gd name="connsiteX59" fmla="*/ 52463 w 571586"/>
              <a:gd name="connsiteY59" fmla="*/ 707235 h 736540"/>
              <a:gd name="connsiteX60" fmla="*/ 50082 w 571586"/>
              <a:gd name="connsiteY60" fmla="*/ 700091 h 736540"/>
              <a:gd name="connsiteX61" fmla="*/ 52463 w 571586"/>
              <a:gd name="connsiteY61" fmla="*/ 681041 h 736540"/>
              <a:gd name="connsiteX62" fmla="*/ 57226 w 571586"/>
              <a:gd name="connsiteY62" fmla="*/ 671516 h 736540"/>
              <a:gd name="connsiteX63" fmla="*/ 59607 w 571586"/>
              <a:gd name="connsiteY63" fmla="*/ 664373 h 736540"/>
              <a:gd name="connsiteX64" fmla="*/ 57226 w 571586"/>
              <a:gd name="connsiteY64" fmla="*/ 654848 h 736540"/>
              <a:gd name="connsiteX65" fmla="*/ 50082 w 571586"/>
              <a:gd name="connsiteY65" fmla="*/ 652466 h 736540"/>
              <a:gd name="connsiteX66" fmla="*/ 31032 w 571586"/>
              <a:gd name="connsiteY66" fmla="*/ 650085 h 736540"/>
              <a:gd name="connsiteX67" fmla="*/ 26270 w 571586"/>
              <a:gd name="connsiteY67" fmla="*/ 635798 h 736540"/>
              <a:gd name="connsiteX68" fmla="*/ 23888 w 571586"/>
              <a:gd name="connsiteY68" fmla="*/ 626273 h 736540"/>
              <a:gd name="connsiteX69" fmla="*/ 9601 w 571586"/>
              <a:gd name="connsiteY69" fmla="*/ 621510 h 736540"/>
              <a:gd name="connsiteX70" fmla="*/ 2457 w 571586"/>
              <a:gd name="connsiteY70" fmla="*/ 600079 h 736540"/>
              <a:gd name="connsiteX71" fmla="*/ 9601 w 571586"/>
              <a:gd name="connsiteY71" fmla="*/ 595316 h 736540"/>
              <a:gd name="connsiteX72" fmla="*/ 16745 w 571586"/>
              <a:gd name="connsiteY72" fmla="*/ 592935 h 736540"/>
              <a:gd name="connsiteX73" fmla="*/ 31032 w 571586"/>
              <a:gd name="connsiteY73" fmla="*/ 585791 h 736540"/>
              <a:gd name="connsiteX74" fmla="*/ 33413 w 571586"/>
              <a:gd name="connsiteY74" fmla="*/ 595316 h 736540"/>
              <a:gd name="connsiteX75" fmla="*/ 42938 w 571586"/>
              <a:gd name="connsiteY75" fmla="*/ 607223 h 736540"/>
              <a:gd name="connsiteX76" fmla="*/ 61988 w 571586"/>
              <a:gd name="connsiteY76" fmla="*/ 604841 h 736540"/>
              <a:gd name="connsiteX77" fmla="*/ 85801 w 571586"/>
              <a:gd name="connsiteY77" fmla="*/ 595316 h 736540"/>
              <a:gd name="connsiteX78" fmla="*/ 90563 w 571586"/>
              <a:gd name="connsiteY78" fmla="*/ 588173 h 736540"/>
              <a:gd name="connsiteX79" fmla="*/ 97707 w 571586"/>
              <a:gd name="connsiteY79" fmla="*/ 583410 h 736540"/>
              <a:gd name="connsiteX80" fmla="*/ 104851 w 571586"/>
              <a:gd name="connsiteY80" fmla="*/ 566741 h 736540"/>
              <a:gd name="connsiteX81" fmla="*/ 100088 w 571586"/>
              <a:gd name="connsiteY81" fmla="*/ 559598 h 736540"/>
              <a:gd name="connsiteX82" fmla="*/ 85801 w 571586"/>
              <a:gd name="connsiteY82" fmla="*/ 554835 h 736540"/>
              <a:gd name="connsiteX83" fmla="*/ 78657 w 571586"/>
              <a:gd name="connsiteY83" fmla="*/ 550073 h 736540"/>
              <a:gd name="connsiteX84" fmla="*/ 73895 w 571586"/>
              <a:gd name="connsiteY84" fmla="*/ 542929 h 736540"/>
              <a:gd name="connsiteX85" fmla="*/ 73895 w 571586"/>
              <a:gd name="connsiteY85" fmla="*/ 509591 h 736540"/>
              <a:gd name="connsiteX86" fmla="*/ 71513 w 571586"/>
              <a:gd name="connsiteY86" fmla="*/ 495304 h 736540"/>
              <a:gd name="connsiteX87" fmla="*/ 66751 w 571586"/>
              <a:gd name="connsiteY87" fmla="*/ 481016 h 736540"/>
              <a:gd name="connsiteX88" fmla="*/ 73895 w 571586"/>
              <a:gd name="connsiteY88" fmla="*/ 376241 h 736540"/>
              <a:gd name="connsiteX89" fmla="*/ 85801 w 571586"/>
              <a:gd name="connsiteY89" fmla="*/ 361954 h 736540"/>
              <a:gd name="connsiteX90" fmla="*/ 95326 w 571586"/>
              <a:gd name="connsiteY90" fmla="*/ 340523 h 736540"/>
              <a:gd name="connsiteX91" fmla="*/ 97707 w 571586"/>
              <a:gd name="connsiteY91" fmla="*/ 333379 h 736540"/>
              <a:gd name="connsiteX92" fmla="*/ 97707 w 571586"/>
              <a:gd name="connsiteY92" fmla="*/ 276229 h 736540"/>
              <a:gd name="connsiteX93" fmla="*/ 83420 w 571586"/>
              <a:gd name="connsiteY93" fmla="*/ 261941 h 736540"/>
              <a:gd name="connsiteX94" fmla="*/ 83420 w 571586"/>
              <a:gd name="connsiteY94" fmla="*/ 226223 h 736540"/>
              <a:gd name="connsiteX95" fmla="*/ 88182 w 571586"/>
              <a:gd name="connsiteY95" fmla="*/ 219079 h 736540"/>
              <a:gd name="connsiteX96" fmla="*/ 92945 w 571586"/>
              <a:gd name="connsiteY96" fmla="*/ 204791 h 736540"/>
              <a:gd name="connsiteX97" fmla="*/ 100088 w 571586"/>
              <a:gd name="connsiteY97" fmla="*/ 164310 h 736540"/>
              <a:gd name="connsiteX98" fmla="*/ 104851 w 571586"/>
              <a:gd name="connsiteY98" fmla="*/ 157166 h 736540"/>
              <a:gd name="connsiteX99" fmla="*/ 107232 w 571586"/>
              <a:gd name="connsiteY99" fmla="*/ 152404 h 736540"/>
              <a:gd name="connsiteX100" fmla="*/ 107232 w 571586"/>
              <a:gd name="connsiteY100" fmla="*/ 135736 h 736540"/>
              <a:gd name="connsiteX101" fmla="*/ 121520 w 571586"/>
              <a:gd name="connsiteY101" fmla="*/ 123829 h 736540"/>
              <a:gd name="connsiteX102" fmla="*/ 126282 w 571586"/>
              <a:gd name="connsiteY102" fmla="*/ 104779 h 736540"/>
              <a:gd name="connsiteX103" fmla="*/ 131045 w 571586"/>
              <a:gd name="connsiteY103" fmla="*/ 85729 h 736540"/>
              <a:gd name="connsiteX104" fmla="*/ 138188 w 571586"/>
              <a:gd name="connsiteY104" fmla="*/ 80966 h 736540"/>
              <a:gd name="connsiteX105" fmla="*/ 147713 w 571586"/>
              <a:gd name="connsiteY105" fmla="*/ 71441 h 736540"/>
              <a:gd name="connsiteX106" fmla="*/ 195338 w 571586"/>
              <a:gd name="connsiteY106" fmla="*/ 83348 h 736540"/>
              <a:gd name="connsiteX107" fmla="*/ 207245 w 571586"/>
              <a:gd name="connsiteY107" fmla="*/ 95254 h 736540"/>
              <a:gd name="connsiteX108" fmla="*/ 221532 w 571586"/>
              <a:gd name="connsiteY108" fmla="*/ 104779 h 736540"/>
              <a:gd name="connsiteX109" fmla="*/ 228676 w 571586"/>
              <a:gd name="connsiteY109" fmla="*/ 109541 h 736540"/>
              <a:gd name="connsiteX110" fmla="*/ 238201 w 571586"/>
              <a:gd name="connsiteY110" fmla="*/ 107160 h 736540"/>
              <a:gd name="connsiteX111" fmla="*/ 245345 w 571586"/>
              <a:gd name="connsiteY111" fmla="*/ 102398 h 736540"/>
              <a:gd name="connsiteX112" fmla="*/ 262013 w 571586"/>
              <a:gd name="connsiteY112" fmla="*/ 88110 h 736540"/>
              <a:gd name="connsiteX113" fmla="*/ 266776 w 571586"/>
              <a:gd name="connsiteY113" fmla="*/ 80966 h 736540"/>
              <a:gd name="connsiteX114" fmla="*/ 269157 w 571586"/>
              <a:gd name="connsiteY114" fmla="*/ 73823 h 736540"/>
              <a:gd name="connsiteX115" fmla="*/ 252488 w 571586"/>
              <a:gd name="connsiteY115" fmla="*/ 52391 h 736540"/>
              <a:gd name="connsiteX116" fmla="*/ 264395 w 571586"/>
              <a:gd name="connsiteY116" fmla="*/ 30960 h 736540"/>
              <a:gd name="connsiteX117" fmla="*/ 273920 w 571586"/>
              <a:gd name="connsiteY117" fmla="*/ 2385 h 736540"/>
              <a:gd name="connsiteX118" fmla="*/ 281063 w 571586"/>
              <a:gd name="connsiteY118" fmla="*/ 4 h 736540"/>
              <a:gd name="connsiteX119" fmla="*/ 297732 w 571586"/>
              <a:gd name="connsiteY119" fmla="*/ 4766 h 736540"/>
              <a:gd name="connsiteX120" fmla="*/ 309638 w 571586"/>
              <a:gd name="connsiteY120" fmla="*/ 14291 h 736540"/>
              <a:gd name="connsiteX121" fmla="*/ 307257 w 571586"/>
              <a:gd name="connsiteY121" fmla="*/ 38104 h 736540"/>
              <a:gd name="connsiteX122" fmla="*/ 316782 w 571586"/>
              <a:gd name="connsiteY122" fmla="*/ 50010 h 736540"/>
              <a:gd name="connsiteX123" fmla="*/ 326307 w 571586"/>
              <a:gd name="connsiteY123" fmla="*/ 52391 h 736540"/>
              <a:gd name="connsiteX124" fmla="*/ 333451 w 571586"/>
              <a:gd name="connsiteY124" fmla="*/ 54773 h 736540"/>
              <a:gd name="connsiteX125" fmla="*/ 350120 w 571586"/>
              <a:gd name="connsiteY125" fmla="*/ 71441 h 736540"/>
              <a:gd name="connsiteX126" fmla="*/ 392982 w 571586"/>
              <a:gd name="connsiteY126" fmla="*/ 69060 h 736540"/>
              <a:gd name="connsiteX127" fmla="*/ 409651 w 571586"/>
              <a:gd name="connsiteY127" fmla="*/ 64298 h 736540"/>
              <a:gd name="connsiteX128" fmla="*/ 421557 w 571586"/>
              <a:gd name="connsiteY128" fmla="*/ 2385 h 736540"/>
              <a:gd name="connsiteX129" fmla="*/ 428701 w 571586"/>
              <a:gd name="connsiteY129" fmla="*/ 7148 h 736540"/>
              <a:gd name="connsiteX130" fmla="*/ 452513 w 571586"/>
              <a:gd name="connsiteY130" fmla="*/ 35723 h 736540"/>
              <a:gd name="connsiteX131" fmla="*/ 466801 w 571586"/>
              <a:gd name="connsiteY131" fmla="*/ 42866 h 736540"/>
              <a:gd name="connsiteX132" fmla="*/ 473945 w 571586"/>
              <a:gd name="connsiteY132" fmla="*/ 45248 h 736540"/>
              <a:gd name="connsiteX133" fmla="*/ 488232 w 571586"/>
              <a:gd name="connsiteY133" fmla="*/ 54773 h 736540"/>
              <a:gd name="connsiteX134" fmla="*/ 492995 w 571586"/>
              <a:gd name="connsiteY134" fmla="*/ 61916 h 736540"/>
              <a:gd name="connsiteX135" fmla="*/ 500138 w 571586"/>
              <a:gd name="connsiteY135" fmla="*/ 66679 h 736540"/>
              <a:gd name="connsiteX136" fmla="*/ 502520 w 571586"/>
              <a:gd name="connsiteY136" fmla="*/ 73823 h 736540"/>
              <a:gd name="connsiteX137" fmla="*/ 512045 w 571586"/>
              <a:gd name="connsiteY137" fmla="*/ 88110 h 736540"/>
              <a:gd name="connsiteX138" fmla="*/ 516807 w 571586"/>
              <a:gd name="connsiteY138" fmla="*/ 95254 h 736540"/>
              <a:gd name="connsiteX139" fmla="*/ 519188 w 571586"/>
              <a:gd name="connsiteY139" fmla="*/ 102398 h 736540"/>
              <a:gd name="connsiteX140" fmla="*/ 526332 w 571586"/>
              <a:gd name="connsiteY140" fmla="*/ 109541 h 736540"/>
              <a:gd name="connsiteX141" fmla="*/ 531095 w 571586"/>
              <a:gd name="connsiteY141" fmla="*/ 116685 h 736540"/>
              <a:gd name="connsiteX142" fmla="*/ 545382 w 571586"/>
              <a:gd name="connsiteY142" fmla="*/ 123829 h 736540"/>
              <a:gd name="connsiteX143" fmla="*/ 552526 w 571586"/>
              <a:gd name="connsiteY143" fmla="*/ 128591 h 736540"/>
              <a:gd name="connsiteX144" fmla="*/ 559670 w 571586"/>
              <a:gd name="connsiteY144" fmla="*/ 178598 h 736540"/>
              <a:gd name="connsiteX145" fmla="*/ 571576 w 571586"/>
              <a:gd name="connsiteY145" fmla="*/ 188123 h 7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71586" h="736540">
                <a:moveTo>
                  <a:pt x="571576" y="188123"/>
                </a:moveTo>
                <a:cubicBezTo>
                  <a:pt x="571179" y="192488"/>
                  <a:pt x="566062" y="188999"/>
                  <a:pt x="557288" y="204791"/>
                </a:cubicBezTo>
                <a:cubicBezTo>
                  <a:pt x="554508" y="209795"/>
                  <a:pt x="547763" y="219079"/>
                  <a:pt x="547763" y="219079"/>
                </a:cubicBezTo>
                <a:cubicBezTo>
                  <a:pt x="538656" y="246401"/>
                  <a:pt x="544693" y="224282"/>
                  <a:pt x="540620" y="269085"/>
                </a:cubicBezTo>
                <a:cubicBezTo>
                  <a:pt x="539318" y="283402"/>
                  <a:pt x="540403" y="298310"/>
                  <a:pt x="535857" y="311948"/>
                </a:cubicBezTo>
                <a:cubicBezTo>
                  <a:pt x="535063" y="314329"/>
                  <a:pt x="535564" y="317699"/>
                  <a:pt x="533476" y="319091"/>
                </a:cubicBezTo>
                <a:cubicBezTo>
                  <a:pt x="530108" y="321336"/>
                  <a:pt x="525539" y="320679"/>
                  <a:pt x="521570" y="321473"/>
                </a:cubicBezTo>
                <a:cubicBezTo>
                  <a:pt x="515868" y="338573"/>
                  <a:pt x="522776" y="317246"/>
                  <a:pt x="516807" y="338141"/>
                </a:cubicBezTo>
                <a:cubicBezTo>
                  <a:pt x="516117" y="340555"/>
                  <a:pt x="515818" y="343196"/>
                  <a:pt x="514426" y="345285"/>
                </a:cubicBezTo>
                <a:cubicBezTo>
                  <a:pt x="511792" y="349237"/>
                  <a:pt x="504532" y="354994"/>
                  <a:pt x="500138" y="357191"/>
                </a:cubicBezTo>
                <a:cubicBezTo>
                  <a:pt x="497893" y="358314"/>
                  <a:pt x="495376" y="358779"/>
                  <a:pt x="492995" y="359573"/>
                </a:cubicBezTo>
                <a:cubicBezTo>
                  <a:pt x="487197" y="376965"/>
                  <a:pt x="489449" y="368990"/>
                  <a:pt x="485851" y="383385"/>
                </a:cubicBezTo>
                <a:cubicBezTo>
                  <a:pt x="488232" y="384973"/>
                  <a:pt x="490364" y="387021"/>
                  <a:pt x="492995" y="388148"/>
                </a:cubicBezTo>
                <a:cubicBezTo>
                  <a:pt x="496003" y="389437"/>
                  <a:pt x="499797" y="388714"/>
                  <a:pt x="502520" y="390529"/>
                </a:cubicBezTo>
                <a:cubicBezTo>
                  <a:pt x="504901" y="392117"/>
                  <a:pt x="505695" y="395292"/>
                  <a:pt x="507282" y="397673"/>
                </a:cubicBezTo>
                <a:cubicBezTo>
                  <a:pt x="506488" y="401642"/>
                  <a:pt x="506322" y="405789"/>
                  <a:pt x="504901" y="409579"/>
                </a:cubicBezTo>
                <a:cubicBezTo>
                  <a:pt x="503896" y="412259"/>
                  <a:pt x="501418" y="414163"/>
                  <a:pt x="500138" y="416723"/>
                </a:cubicBezTo>
                <a:cubicBezTo>
                  <a:pt x="499016" y="418968"/>
                  <a:pt x="498551" y="421485"/>
                  <a:pt x="497757" y="423866"/>
                </a:cubicBezTo>
                <a:cubicBezTo>
                  <a:pt x="500932" y="428629"/>
                  <a:pt x="505472" y="432724"/>
                  <a:pt x="507282" y="438154"/>
                </a:cubicBezTo>
                <a:cubicBezTo>
                  <a:pt x="508076" y="440535"/>
                  <a:pt x="511908" y="444176"/>
                  <a:pt x="509663" y="445298"/>
                </a:cubicBezTo>
                <a:cubicBezTo>
                  <a:pt x="506043" y="447108"/>
                  <a:pt x="501726" y="443710"/>
                  <a:pt x="497757" y="442916"/>
                </a:cubicBezTo>
                <a:cubicBezTo>
                  <a:pt x="486437" y="435370"/>
                  <a:pt x="493326" y="439058"/>
                  <a:pt x="476326" y="433391"/>
                </a:cubicBezTo>
                <a:lnTo>
                  <a:pt x="469182" y="431010"/>
                </a:lnTo>
                <a:cubicBezTo>
                  <a:pt x="465213" y="431804"/>
                  <a:pt x="459704" y="430153"/>
                  <a:pt x="457276" y="433391"/>
                </a:cubicBezTo>
                <a:cubicBezTo>
                  <a:pt x="453908" y="437881"/>
                  <a:pt x="455996" y="444556"/>
                  <a:pt x="454895" y="450060"/>
                </a:cubicBezTo>
                <a:cubicBezTo>
                  <a:pt x="453765" y="455710"/>
                  <a:pt x="451446" y="459914"/>
                  <a:pt x="447751" y="464348"/>
                </a:cubicBezTo>
                <a:cubicBezTo>
                  <a:pt x="445595" y="466935"/>
                  <a:pt x="443734" y="470240"/>
                  <a:pt x="440607" y="471491"/>
                </a:cubicBezTo>
                <a:cubicBezTo>
                  <a:pt x="435396" y="473575"/>
                  <a:pt x="429494" y="473079"/>
                  <a:pt x="423938" y="473873"/>
                </a:cubicBezTo>
                <a:cubicBezTo>
                  <a:pt x="411238" y="478106"/>
                  <a:pt x="409993" y="476155"/>
                  <a:pt x="402507" y="485779"/>
                </a:cubicBezTo>
                <a:cubicBezTo>
                  <a:pt x="398993" y="490297"/>
                  <a:pt x="392982" y="500066"/>
                  <a:pt x="392982" y="500066"/>
                </a:cubicBezTo>
                <a:cubicBezTo>
                  <a:pt x="394578" y="509646"/>
                  <a:pt x="393429" y="514801"/>
                  <a:pt x="400126" y="521498"/>
                </a:cubicBezTo>
                <a:cubicBezTo>
                  <a:pt x="402150" y="523522"/>
                  <a:pt x="404889" y="524673"/>
                  <a:pt x="407270" y="526260"/>
                </a:cubicBezTo>
                <a:cubicBezTo>
                  <a:pt x="406252" y="539492"/>
                  <a:pt x="410190" y="554295"/>
                  <a:pt x="400126" y="564360"/>
                </a:cubicBezTo>
                <a:cubicBezTo>
                  <a:pt x="398102" y="566384"/>
                  <a:pt x="395613" y="567996"/>
                  <a:pt x="392982" y="569123"/>
                </a:cubicBezTo>
                <a:cubicBezTo>
                  <a:pt x="389974" y="570412"/>
                  <a:pt x="386632" y="570710"/>
                  <a:pt x="383457" y="571504"/>
                </a:cubicBezTo>
                <a:cubicBezTo>
                  <a:pt x="369816" y="580597"/>
                  <a:pt x="382461" y="571023"/>
                  <a:pt x="369170" y="585791"/>
                </a:cubicBezTo>
                <a:cubicBezTo>
                  <a:pt x="364664" y="590797"/>
                  <a:pt x="359645" y="595316"/>
                  <a:pt x="354882" y="600079"/>
                </a:cubicBezTo>
                <a:lnTo>
                  <a:pt x="345357" y="609604"/>
                </a:lnTo>
                <a:cubicBezTo>
                  <a:pt x="343333" y="611628"/>
                  <a:pt x="342619" y="614724"/>
                  <a:pt x="340595" y="616748"/>
                </a:cubicBezTo>
                <a:cubicBezTo>
                  <a:pt x="335980" y="621363"/>
                  <a:pt x="332116" y="621955"/>
                  <a:pt x="326307" y="623891"/>
                </a:cubicBezTo>
                <a:cubicBezTo>
                  <a:pt x="323926" y="625479"/>
                  <a:pt x="321723" y="627374"/>
                  <a:pt x="319163" y="628654"/>
                </a:cubicBezTo>
                <a:cubicBezTo>
                  <a:pt x="315356" y="630558"/>
                  <a:pt x="306056" y="632398"/>
                  <a:pt x="302495" y="633416"/>
                </a:cubicBezTo>
                <a:cubicBezTo>
                  <a:pt x="300081" y="634106"/>
                  <a:pt x="297765" y="635108"/>
                  <a:pt x="295351" y="635798"/>
                </a:cubicBezTo>
                <a:cubicBezTo>
                  <a:pt x="292204" y="636697"/>
                  <a:pt x="288961" y="637239"/>
                  <a:pt x="285826" y="638179"/>
                </a:cubicBezTo>
                <a:cubicBezTo>
                  <a:pt x="281017" y="639621"/>
                  <a:pt x="276301" y="641354"/>
                  <a:pt x="271538" y="642941"/>
                </a:cubicBezTo>
                <a:cubicBezTo>
                  <a:pt x="268170" y="644063"/>
                  <a:pt x="265276" y="646306"/>
                  <a:pt x="262013" y="647704"/>
                </a:cubicBezTo>
                <a:cubicBezTo>
                  <a:pt x="259706" y="648693"/>
                  <a:pt x="257251" y="649291"/>
                  <a:pt x="254870" y="650085"/>
                </a:cubicBezTo>
                <a:cubicBezTo>
                  <a:pt x="252489" y="651673"/>
                  <a:pt x="249514" y="652613"/>
                  <a:pt x="247726" y="654848"/>
                </a:cubicBezTo>
                <a:cubicBezTo>
                  <a:pt x="246158" y="656808"/>
                  <a:pt x="247120" y="660216"/>
                  <a:pt x="245345" y="661991"/>
                </a:cubicBezTo>
                <a:cubicBezTo>
                  <a:pt x="236114" y="671222"/>
                  <a:pt x="228389" y="672406"/>
                  <a:pt x="216770" y="676279"/>
                </a:cubicBezTo>
                <a:lnTo>
                  <a:pt x="202482" y="681041"/>
                </a:lnTo>
                <a:lnTo>
                  <a:pt x="195338" y="683423"/>
                </a:lnTo>
                <a:cubicBezTo>
                  <a:pt x="185019" y="682629"/>
                  <a:pt x="174731" y="681041"/>
                  <a:pt x="164382" y="681041"/>
                </a:cubicBezTo>
                <a:cubicBezTo>
                  <a:pt x="159554" y="681041"/>
                  <a:pt x="151559" y="678822"/>
                  <a:pt x="150095" y="683423"/>
                </a:cubicBezTo>
                <a:cubicBezTo>
                  <a:pt x="131333" y="742390"/>
                  <a:pt x="171207" y="730819"/>
                  <a:pt x="126282" y="735810"/>
                </a:cubicBezTo>
                <a:cubicBezTo>
                  <a:pt x="94191" y="733922"/>
                  <a:pt x="92431" y="742815"/>
                  <a:pt x="78657" y="726285"/>
                </a:cubicBezTo>
                <a:cubicBezTo>
                  <a:pt x="76825" y="724086"/>
                  <a:pt x="75482" y="721522"/>
                  <a:pt x="73895" y="719141"/>
                </a:cubicBezTo>
                <a:cubicBezTo>
                  <a:pt x="71514" y="719935"/>
                  <a:pt x="68526" y="719748"/>
                  <a:pt x="66751" y="721523"/>
                </a:cubicBezTo>
                <a:cubicBezTo>
                  <a:pt x="59859" y="728415"/>
                  <a:pt x="70769" y="735064"/>
                  <a:pt x="57226" y="721523"/>
                </a:cubicBezTo>
                <a:lnTo>
                  <a:pt x="52463" y="707235"/>
                </a:lnTo>
                <a:lnTo>
                  <a:pt x="50082" y="700091"/>
                </a:lnTo>
                <a:cubicBezTo>
                  <a:pt x="50876" y="693741"/>
                  <a:pt x="50911" y="687249"/>
                  <a:pt x="52463" y="681041"/>
                </a:cubicBezTo>
                <a:cubicBezTo>
                  <a:pt x="53324" y="677597"/>
                  <a:pt x="55828" y="674779"/>
                  <a:pt x="57226" y="671516"/>
                </a:cubicBezTo>
                <a:cubicBezTo>
                  <a:pt x="58215" y="669209"/>
                  <a:pt x="58813" y="666754"/>
                  <a:pt x="59607" y="664373"/>
                </a:cubicBezTo>
                <a:cubicBezTo>
                  <a:pt x="58813" y="661198"/>
                  <a:pt x="59270" y="657404"/>
                  <a:pt x="57226" y="654848"/>
                </a:cubicBezTo>
                <a:cubicBezTo>
                  <a:pt x="55658" y="652888"/>
                  <a:pt x="52552" y="652915"/>
                  <a:pt x="50082" y="652466"/>
                </a:cubicBezTo>
                <a:cubicBezTo>
                  <a:pt x="43786" y="651321"/>
                  <a:pt x="37382" y="650879"/>
                  <a:pt x="31032" y="650085"/>
                </a:cubicBezTo>
                <a:lnTo>
                  <a:pt x="26270" y="635798"/>
                </a:lnTo>
                <a:cubicBezTo>
                  <a:pt x="25235" y="632693"/>
                  <a:pt x="26373" y="628403"/>
                  <a:pt x="23888" y="626273"/>
                </a:cubicBezTo>
                <a:cubicBezTo>
                  <a:pt x="20077" y="623006"/>
                  <a:pt x="9601" y="621510"/>
                  <a:pt x="9601" y="621510"/>
                </a:cubicBezTo>
                <a:cubicBezTo>
                  <a:pt x="4766" y="614257"/>
                  <a:pt x="-4401" y="608652"/>
                  <a:pt x="2457" y="600079"/>
                </a:cubicBezTo>
                <a:cubicBezTo>
                  <a:pt x="4245" y="597844"/>
                  <a:pt x="7041" y="596596"/>
                  <a:pt x="9601" y="595316"/>
                </a:cubicBezTo>
                <a:cubicBezTo>
                  <a:pt x="11846" y="594193"/>
                  <a:pt x="14364" y="593729"/>
                  <a:pt x="16745" y="592935"/>
                </a:cubicBezTo>
                <a:cubicBezTo>
                  <a:pt x="17382" y="592511"/>
                  <a:pt x="28713" y="584052"/>
                  <a:pt x="31032" y="585791"/>
                </a:cubicBezTo>
                <a:cubicBezTo>
                  <a:pt x="33650" y="587754"/>
                  <a:pt x="32514" y="592169"/>
                  <a:pt x="33413" y="595316"/>
                </a:cubicBezTo>
                <a:cubicBezTo>
                  <a:pt x="36119" y="604788"/>
                  <a:pt x="34369" y="601509"/>
                  <a:pt x="42938" y="607223"/>
                </a:cubicBezTo>
                <a:cubicBezTo>
                  <a:pt x="49288" y="606429"/>
                  <a:pt x="55731" y="606182"/>
                  <a:pt x="61988" y="604841"/>
                </a:cubicBezTo>
                <a:cubicBezTo>
                  <a:pt x="72292" y="602633"/>
                  <a:pt x="76985" y="599725"/>
                  <a:pt x="85801" y="595316"/>
                </a:cubicBezTo>
                <a:cubicBezTo>
                  <a:pt x="87388" y="592935"/>
                  <a:pt x="88540" y="590196"/>
                  <a:pt x="90563" y="588173"/>
                </a:cubicBezTo>
                <a:cubicBezTo>
                  <a:pt x="92587" y="586149"/>
                  <a:pt x="95875" y="585609"/>
                  <a:pt x="97707" y="583410"/>
                </a:cubicBezTo>
                <a:cubicBezTo>
                  <a:pt x="100978" y="579485"/>
                  <a:pt x="103196" y="571706"/>
                  <a:pt x="104851" y="566741"/>
                </a:cubicBezTo>
                <a:cubicBezTo>
                  <a:pt x="103263" y="564360"/>
                  <a:pt x="102515" y="561115"/>
                  <a:pt x="100088" y="559598"/>
                </a:cubicBezTo>
                <a:cubicBezTo>
                  <a:pt x="95831" y="556937"/>
                  <a:pt x="89978" y="557619"/>
                  <a:pt x="85801" y="554835"/>
                </a:cubicBezTo>
                <a:lnTo>
                  <a:pt x="78657" y="550073"/>
                </a:lnTo>
                <a:cubicBezTo>
                  <a:pt x="77070" y="547692"/>
                  <a:pt x="75175" y="545489"/>
                  <a:pt x="73895" y="542929"/>
                </a:cubicBezTo>
                <a:cubicBezTo>
                  <a:pt x="68343" y="531826"/>
                  <a:pt x="72670" y="523063"/>
                  <a:pt x="73895" y="509591"/>
                </a:cubicBezTo>
                <a:cubicBezTo>
                  <a:pt x="73101" y="504829"/>
                  <a:pt x="72684" y="499988"/>
                  <a:pt x="71513" y="495304"/>
                </a:cubicBezTo>
                <a:cubicBezTo>
                  <a:pt x="70295" y="490434"/>
                  <a:pt x="66751" y="481016"/>
                  <a:pt x="66751" y="481016"/>
                </a:cubicBezTo>
                <a:cubicBezTo>
                  <a:pt x="69264" y="385510"/>
                  <a:pt x="59590" y="419153"/>
                  <a:pt x="73895" y="376241"/>
                </a:cubicBezTo>
                <a:cubicBezTo>
                  <a:pt x="75553" y="371268"/>
                  <a:pt x="82485" y="365270"/>
                  <a:pt x="85801" y="361954"/>
                </a:cubicBezTo>
                <a:cubicBezTo>
                  <a:pt x="91468" y="344951"/>
                  <a:pt x="87778" y="351843"/>
                  <a:pt x="95326" y="340523"/>
                </a:cubicBezTo>
                <a:cubicBezTo>
                  <a:pt x="96120" y="338142"/>
                  <a:pt x="97017" y="335793"/>
                  <a:pt x="97707" y="333379"/>
                </a:cubicBezTo>
                <a:cubicBezTo>
                  <a:pt x="103192" y="314179"/>
                  <a:pt x="103897" y="299220"/>
                  <a:pt x="97707" y="276229"/>
                </a:cubicBezTo>
                <a:cubicBezTo>
                  <a:pt x="95956" y="269725"/>
                  <a:pt x="83420" y="261941"/>
                  <a:pt x="83420" y="261941"/>
                </a:cubicBezTo>
                <a:cubicBezTo>
                  <a:pt x="78609" y="247515"/>
                  <a:pt x="78564" y="250504"/>
                  <a:pt x="83420" y="226223"/>
                </a:cubicBezTo>
                <a:cubicBezTo>
                  <a:pt x="83981" y="223417"/>
                  <a:pt x="87020" y="221694"/>
                  <a:pt x="88182" y="219079"/>
                </a:cubicBezTo>
                <a:cubicBezTo>
                  <a:pt x="90221" y="214491"/>
                  <a:pt x="92945" y="204791"/>
                  <a:pt x="92945" y="204791"/>
                </a:cubicBezTo>
                <a:cubicBezTo>
                  <a:pt x="96471" y="180110"/>
                  <a:pt x="94225" y="193626"/>
                  <a:pt x="100088" y="164310"/>
                </a:cubicBezTo>
                <a:cubicBezTo>
                  <a:pt x="100649" y="161503"/>
                  <a:pt x="103660" y="159150"/>
                  <a:pt x="104851" y="157166"/>
                </a:cubicBezTo>
                <a:cubicBezTo>
                  <a:pt x="106042" y="155182"/>
                  <a:pt x="104057" y="153198"/>
                  <a:pt x="107232" y="152404"/>
                </a:cubicBezTo>
                <a:cubicBezTo>
                  <a:pt x="111201" y="148435"/>
                  <a:pt x="104851" y="140498"/>
                  <a:pt x="107232" y="135736"/>
                </a:cubicBezTo>
                <a:cubicBezTo>
                  <a:pt x="109613" y="130974"/>
                  <a:pt x="118345" y="128989"/>
                  <a:pt x="121520" y="123829"/>
                </a:cubicBezTo>
                <a:cubicBezTo>
                  <a:pt x="124695" y="118670"/>
                  <a:pt x="124695" y="111129"/>
                  <a:pt x="126282" y="104779"/>
                </a:cubicBezTo>
                <a:lnTo>
                  <a:pt x="131045" y="85729"/>
                </a:lnTo>
                <a:cubicBezTo>
                  <a:pt x="131739" y="82953"/>
                  <a:pt x="135410" y="83347"/>
                  <a:pt x="138188" y="80966"/>
                </a:cubicBezTo>
                <a:cubicBezTo>
                  <a:pt x="140966" y="78585"/>
                  <a:pt x="138188" y="71044"/>
                  <a:pt x="147713" y="71441"/>
                </a:cubicBezTo>
                <a:cubicBezTo>
                  <a:pt x="157238" y="71838"/>
                  <a:pt x="185416" y="79379"/>
                  <a:pt x="195338" y="83348"/>
                </a:cubicBezTo>
                <a:cubicBezTo>
                  <a:pt x="205260" y="87317"/>
                  <a:pt x="202626" y="91213"/>
                  <a:pt x="207245" y="95254"/>
                </a:cubicBezTo>
                <a:cubicBezTo>
                  <a:pt x="211552" y="99023"/>
                  <a:pt x="216770" y="101604"/>
                  <a:pt x="221532" y="104779"/>
                </a:cubicBezTo>
                <a:lnTo>
                  <a:pt x="228676" y="109541"/>
                </a:lnTo>
                <a:cubicBezTo>
                  <a:pt x="231851" y="108747"/>
                  <a:pt x="235193" y="108449"/>
                  <a:pt x="238201" y="107160"/>
                </a:cubicBezTo>
                <a:cubicBezTo>
                  <a:pt x="240832" y="106033"/>
                  <a:pt x="243016" y="104061"/>
                  <a:pt x="245345" y="102398"/>
                </a:cubicBezTo>
                <a:cubicBezTo>
                  <a:pt x="251839" y="97760"/>
                  <a:pt x="256922" y="94220"/>
                  <a:pt x="262013" y="88110"/>
                </a:cubicBezTo>
                <a:cubicBezTo>
                  <a:pt x="263845" y="85911"/>
                  <a:pt x="265188" y="83347"/>
                  <a:pt x="266776" y="80966"/>
                </a:cubicBezTo>
                <a:cubicBezTo>
                  <a:pt x="267570" y="78585"/>
                  <a:pt x="271538" y="78585"/>
                  <a:pt x="269157" y="73823"/>
                </a:cubicBezTo>
                <a:cubicBezTo>
                  <a:pt x="266776" y="69061"/>
                  <a:pt x="253282" y="59535"/>
                  <a:pt x="252488" y="52391"/>
                </a:cubicBezTo>
                <a:cubicBezTo>
                  <a:pt x="251694" y="45247"/>
                  <a:pt x="263601" y="38501"/>
                  <a:pt x="264395" y="30960"/>
                </a:cubicBezTo>
                <a:cubicBezTo>
                  <a:pt x="266387" y="11039"/>
                  <a:pt x="260381" y="9155"/>
                  <a:pt x="273920" y="2385"/>
                </a:cubicBezTo>
                <a:cubicBezTo>
                  <a:pt x="276165" y="1263"/>
                  <a:pt x="278682" y="798"/>
                  <a:pt x="281063" y="4"/>
                </a:cubicBezTo>
                <a:cubicBezTo>
                  <a:pt x="281685" y="159"/>
                  <a:pt x="296179" y="3524"/>
                  <a:pt x="297732" y="4766"/>
                </a:cubicBezTo>
                <a:cubicBezTo>
                  <a:pt x="313120" y="17076"/>
                  <a:pt x="291683" y="8306"/>
                  <a:pt x="309638" y="14291"/>
                </a:cubicBezTo>
                <a:cubicBezTo>
                  <a:pt x="308844" y="22229"/>
                  <a:pt x="307257" y="30127"/>
                  <a:pt x="307257" y="38104"/>
                </a:cubicBezTo>
                <a:cubicBezTo>
                  <a:pt x="307257" y="44627"/>
                  <a:pt x="311296" y="47659"/>
                  <a:pt x="316782" y="50010"/>
                </a:cubicBezTo>
                <a:cubicBezTo>
                  <a:pt x="319790" y="51299"/>
                  <a:pt x="323160" y="51492"/>
                  <a:pt x="326307" y="52391"/>
                </a:cubicBezTo>
                <a:cubicBezTo>
                  <a:pt x="328721" y="53081"/>
                  <a:pt x="331070" y="53979"/>
                  <a:pt x="333451" y="54773"/>
                </a:cubicBezTo>
                <a:cubicBezTo>
                  <a:pt x="344368" y="71149"/>
                  <a:pt x="337546" y="67250"/>
                  <a:pt x="350120" y="71441"/>
                </a:cubicBezTo>
                <a:cubicBezTo>
                  <a:pt x="364407" y="70647"/>
                  <a:pt x="378731" y="70355"/>
                  <a:pt x="392982" y="69060"/>
                </a:cubicBezTo>
                <a:cubicBezTo>
                  <a:pt x="397093" y="68686"/>
                  <a:pt x="405422" y="65707"/>
                  <a:pt x="409651" y="64298"/>
                </a:cubicBezTo>
                <a:cubicBezTo>
                  <a:pt x="410859" y="31678"/>
                  <a:pt x="391424" y="-10530"/>
                  <a:pt x="421557" y="2385"/>
                </a:cubicBezTo>
                <a:cubicBezTo>
                  <a:pt x="424188" y="3512"/>
                  <a:pt x="426320" y="5560"/>
                  <a:pt x="428701" y="7148"/>
                </a:cubicBezTo>
                <a:cubicBezTo>
                  <a:pt x="433057" y="13682"/>
                  <a:pt x="444657" y="33105"/>
                  <a:pt x="452513" y="35723"/>
                </a:cubicBezTo>
                <a:cubicBezTo>
                  <a:pt x="470463" y="41706"/>
                  <a:pt x="448343" y="33637"/>
                  <a:pt x="466801" y="42866"/>
                </a:cubicBezTo>
                <a:cubicBezTo>
                  <a:pt x="469046" y="43989"/>
                  <a:pt x="471751" y="44029"/>
                  <a:pt x="473945" y="45248"/>
                </a:cubicBezTo>
                <a:cubicBezTo>
                  <a:pt x="478948" y="48028"/>
                  <a:pt x="488232" y="54773"/>
                  <a:pt x="488232" y="54773"/>
                </a:cubicBezTo>
                <a:cubicBezTo>
                  <a:pt x="489820" y="57154"/>
                  <a:pt x="490971" y="59892"/>
                  <a:pt x="492995" y="61916"/>
                </a:cubicBezTo>
                <a:cubicBezTo>
                  <a:pt x="495019" y="63940"/>
                  <a:pt x="498350" y="64444"/>
                  <a:pt x="500138" y="66679"/>
                </a:cubicBezTo>
                <a:cubicBezTo>
                  <a:pt x="501706" y="68639"/>
                  <a:pt x="501301" y="71629"/>
                  <a:pt x="502520" y="73823"/>
                </a:cubicBezTo>
                <a:cubicBezTo>
                  <a:pt x="505300" y="78826"/>
                  <a:pt x="508870" y="83348"/>
                  <a:pt x="512045" y="88110"/>
                </a:cubicBezTo>
                <a:lnTo>
                  <a:pt x="516807" y="95254"/>
                </a:lnTo>
                <a:cubicBezTo>
                  <a:pt x="518199" y="97343"/>
                  <a:pt x="517796" y="100309"/>
                  <a:pt x="519188" y="102398"/>
                </a:cubicBezTo>
                <a:cubicBezTo>
                  <a:pt x="521056" y="105200"/>
                  <a:pt x="524176" y="106954"/>
                  <a:pt x="526332" y="109541"/>
                </a:cubicBezTo>
                <a:cubicBezTo>
                  <a:pt x="528164" y="111740"/>
                  <a:pt x="529071" y="114661"/>
                  <a:pt x="531095" y="116685"/>
                </a:cubicBezTo>
                <a:cubicBezTo>
                  <a:pt x="537920" y="123511"/>
                  <a:pt x="537634" y="119955"/>
                  <a:pt x="545382" y="123829"/>
                </a:cubicBezTo>
                <a:cubicBezTo>
                  <a:pt x="547942" y="125109"/>
                  <a:pt x="550145" y="127004"/>
                  <a:pt x="552526" y="128591"/>
                </a:cubicBezTo>
                <a:cubicBezTo>
                  <a:pt x="555241" y="169319"/>
                  <a:pt x="551133" y="152990"/>
                  <a:pt x="559670" y="178598"/>
                </a:cubicBezTo>
                <a:cubicBezTo>
                  <a:pt x="561480" y="184028"/>
                  <a:pt x="571973" y="183758"/>
                  <a:pt x="571576" y="18812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Forme libre 116">
            <a:extLst>
              <a:ext uri="{FF2B5EF4-FFF2-40B4-BE49-F238E27FC236}">
                <a16:creationId xmlns:a16="http://schemas.microsoft.com/office/drawing/2014/main" id="{9AB746BD-3284-4BD8-92FF-09FBC1256768}"/>
              </a:ext>
            </a:extLst>
          </p:cNvPr>
          <p:cNvSpPr/>
          <p:nvPr/>
        </p:nvSpPr>
        <p:spPr>
          <a:xfrm>
            <a:off x="4657077" y="2242267"/>
            <a:ext cx="687865" cy="547119"/>
          </a:xfrm>
          <a:custGeom>
            <a:avLst/>
            <a:gdLst>
              <a:gd name="connsiteX0" fmla="*/ 597694 w 610110"/>
              <a:gd name="connsiteY0" fmla="*/ 211931 h 521494"/>
              <a:gd name="connsiteX1" fmla="*/ 592932 w 610110"/>
              <a:gd name="connsiteY1" fmla="*/ 200025 h 521494"/>
              <a:gd name="connsiteX2" fmla="*/ 595313 w 610110"/>
              <a:gd name="connsiteY2" fmla="*/ 166688 h 521494"/>
              <a:gd name="connsiteX3" fmla="*/ 590550 w 610110"/>
              <a:gd name="connsiteY3" fmla="*/ 135731 h 521494"/>
              <a:gd name="connsiteX4" fmla="*/ 592932 w 610110"/>
              <a:gd name="connsiteY4" fmla="*/ 126206 h 521494"/>
              <a:gd name="connsiteX5" fmla="*/ 607219 w 610110"/>
              <a:gd name="connsiteY5" fmla="*/ 111919 h 521494"/>
              <a:gd name="connsiteX6" fmla="*/ 609600 w 610110"/>
              <a:gd name="connsiteY6" fmla="*/ 104775 h 521494"/>
              <a:gd name="connsiteX7" fmla="*/ 595313 w 610110"/>
              <a:gd name="connsiteY7" fmla="*/ 100013 h 521494"/>
              <a:gd name="connsiteX8" fmla="*/ 588169 w 610110"/>
              <a:gd name="connsiteY8" fmla="*/ 97631 h 521494"/>
              <a:gd name="connsiteX9" fmla="*/ 583407 w 610110"/>
              <a:gd name="connsiteY9" fmla="*/ 90488 h 521494"/>
              <a:gd name="connsiteX10" fmla="*/ 569119 w 610110"/>
              <a:gd name="connsiteY10" fmla="*/ 83344 h 521494"/>
              <a:gd name="connsiteX11" fmla="*/ 542925 w 610110"/>
              <a:gd name="connsiteY11" fmla="*/ 83344 h 521494"/>
              <a:gd name="connsiteX12" fmla="*/ 540544 w 610110"/>
              <a:gd name="connsiteY12" fmla="*/ 69056 h 521494"/>
              <a:gd name="connsiteX13" fmla="*/ 538163 w 610110"/>
              <a:gd name="connsiteY13" fmla="*/ 42863 h 521494"/>
              <a:gd name="connsiteX14" fmla="*/ 528638 w 610110"/>
              <a:gd name="connsiteY14" fmla="*/ 21431 h 521494"/>
              <a:gd name="connsiteX15" fmla="*/ 526257 w 610110"/>
              <a:gd name="connsiteY15" fmla="*/ 14288 h 521494"/>
              <a:gd name="connsiteX16" fmla="*/ 521494 w 610110"/>
              <a:gd name="connsiteY16" fmla="*/ 7144 h 521494"/>
              <a:gd name="connsiteX17" fmla="*/ 507207 w 610110"/>
              <a:gd name="connsiteY17" fmla="*/ 0 h 521494"/>
              <a:gd name="connsiteX18" fmla="*/ 495300 w 610110"/>
              <a:gd name="connsiteY18" fmla="*/ 2381 h 521494"/>
              <a:gd name="connsiteX19" fmla="*/ 481013 w 610110"/>
              <a:gd name="connsiteY19" fmla="*/ 14288 h 521494"/>
              <a:gd name="connsiteX20" fmla="*/ 466725 w 610110"/>
              <a:gd name="connsiteY20" fmla="*/ 21431 h 521494"/>
              <a:gd name="connsiteX21" fmla="*/ 442913 w 610110"/>
              <a:gd name="connsiteY21" fmla="*/ 45244 h 521494"/>
              <a:gd name="connsiteX22" fmla="*/ 428625 w 610110"/>
              <a:gd name="connsiteY22" fmla="*/ 52388 h 521494"/>
              <a:gd name="connsiteX23" fmla="*/ 414338 w 610110"/>
              <a:gd name="connsiteY23" fmla="*/ 61913 h 521494"/>
              <a:gd name="connsiteX24" fmla="*/ 407194 w 610110"/>
              <a:gd name="connsiteY24" fmla="*/ 66675 h 521494"/>
              <a:gd name="connsiteX25" fmla="*/ 390525 w 610110"/>
              <a:gd name="connsiteY25" fmla="*/ 71438 h 521494"/>
              <a:gd name="connsiteX26" fmla="*/ 357188 w 610110"/>
              <a:gd name="connsiteY26" fmla="*/ 73819 h 521494"/>
              <a:gd name="connsiteX27" fmla="*/ 342900 w 610110"/>
              <a:gd name="connsiteY27" fmla="*/ 85725 h 521494"/>
              <a:gd name="connsiteX28" fmla="*/ 335757 w 610110"/>
              <a:gd name="connsiteY28" fmla="*/ 88106 h 521494"/>
              <a:gd name="connsiteX29" fmla="*/ 328613 w 610110"/>
              <a:gd name="connsiteY29" fmla="*/ 95250 h 521494"/>
              <a:gd name="connsiteX30" fmla="*/ 314325 w 610110"/>
              <a:gd name="connsiteY30" fmla="*/ 100013 h 521494"/>
              <a:gd name="connsiteX31" fmla="*/ 304800 w 610110"/>
              <a:gd name="connsiteY31" fmla="*/ 104775 h 521494"/>
              <a:gd name="connsiteX32" fmla="*/ 297657 w 610110"/>
              <a:gd name="connsiteY32" fmla="*/ 107156 h 521494"/>
              <a:gd name="connsiteX33" fmla="*/ 283369 w 610110"/>
              <a:gd name="connsiteY33" fmla="*/ 114300 h 521494"/>
              <a:gd name="connsiteX34" fmla="*/ 273844 w 610110"/>
              <a:gd name="connsiteY34" fmla="*/ 119063 h 521494"/>
              <a:gd name="connsiteX35" fmla="*/ 266700 w 610110"/>
              <a:gd name="connsiteY35" fmla="*/ 123825 h 521494"/>
              <a:gd name="connsiteX36" fmla="*/ 257175 w 610110"/>
              <a:gd name="connsiteY36" fmla="*/ 126206 h 521494"/>
              <a:gd name="connsiteX37" fmla="*/ 240507 w 610110"/>
              <a:gd name="connsiteY37" fmla="*/ 135731 h 521494"/>
              <a:gd name="connsiteX38" fmla="*/ 226219 w 610110"/>
              <a:gd name="connsiteY38" fmla="*/ 145256 h 521494"/>
              <a:gd name="connsiteX39" fmla="*/ 219075 w 610110"/>
              <a:gd name="connsiteY39" fmla="*/ 150019 h 521494"/>
              <a:gd name="connsiteX40" fmla="*/ 204788 w 610110"/>
              <a:gd name="connsiteY40" fmla="*/ 154781 h 521494"/>
              <a:gd name="connsiteX41" fmla="*/ 190500 w 610110"/>
              <a:gd name="connsiteY41" fmla="*/ 166688 h 521494"/>
              <a:gd name="connsiteX42" fmla="*/ 178594 w 610110"/>
              <a:gd name="connsiteY42" fmla="*/ 178594 h 521494"/>
              <a:gd name="connsiteX43" fmla="*/ 173832 w 610110"/>
              <a:gd name="connsiteY43" fmla="*/ 185738 h 521494"/>
              <a:gd name="connsiteX44" fmla="*/ 159544 w 610110"/>
              <a:gd name="connsiteY44" fmla="*/ 192881 h 521494"/>
              <a:gd name="connsiteX45" fmla="*/ 142875 w 610110"/>
              <a:gd name="connsiteY45" fmla="*/ 183356 h 521494"/>
              <a:gd name="connsiteX46" fmla="*/ 135732 w 610110"/>
              <a:gd name="connsiteY46" fmla="*/ 180975 h 521494"/>
              <a:gd name="connsiteX47" fmla="*/ 123825 w 610110"/>
              <a:gd name="connsiteY47" fmla="*/ 202406 h 521494"/>
              <a:gd name="connsiteX48" fmla="*/ 119063 w 610110"/>
              <a:gd name="connsiteY48" fmla="*/ 209550 h 521494"/>
              <a:gd name="connsiteX49" fmla="*/ 104775 w 610110"/>
              <a:gd name="connsiteY49" fmla="*/ 223838 h 521494"/>
              <a:gd name="connsiteX50" fmla="*/ 97632 w 610110"/>
              <a:gd name="connsiteY50" fmla="*/ 230981 h 521494"/>
              <a:gd name="connsiteX51" fmla="*/ 90488 w 610110"/>
              <a:gd name="connsiteY51" fmla="*/ 240506 h 521494"/>
              <a:gd name="connsiteX52" fmla="*/ 78582 w 610110"/>
              <a:gd name="connsiteY52" fmla="*/ 276225 h 521494"/>
              <a:gd name="connsiteX53" fmla="*/ 69057 w 610110"/>
              <a:gd name="connsiteY53" fmla="*/ 290513 h 521494"/>
              <a:gd name="connsiteX54" fmla="*/ 64294 w 610110"/>
              <a:gd name="connsiteY54" fmla="*/ 297656 h 521494"/>
              <a:gd name="connsiteX55" fmla="*/ 54769 w 610110"/>
              <a:gd name="connsiteY55" fmla="*/ 309563 h 521494"/>
              <a:gd name="connsiteX56" fmla="*/ 33338 w 610110"/>
              <a:gd name="connsiteY56" fmla="*/ 326231 h 521494"/>
              <a:gd name="connsiteX57" fmla="*/ 26194 w 610110"/>
              <a:gd name="connsiteY57" fmla="*/ 330994 h 521494"/>
              <a:gd name="connsiteX58" fmla="*/ 19050 w 610110"/>
              <a:gd name="connsiteY58" fmla="*/ 333375 h 521494"/>
              <a:gd name="connsiteX59" fmla="*/ 4763 w 610110"/>
              <a:gd name="connsiteY59" fmla="*/ 357188 h 521494"/>
              <a:gd name="connsiteX60" fmla="*/ 0 w 610110"/>
              <a:gd name="connsiteY60" fmla="*/ 364331 h 521494"/>
              <a:gd name="connsiteX61" fmla="*/ 2382 w 610110"/>
              <a:gd name="connsiteY61" fmla="*/ 376238 h 521494"/>
              <a:gd name="connsiteX62" fmla="*/ 7144 w 610110"/>
              <a:gd name="connsiteY62" fmla="*/ 383381 h 521494"/>
              <a:gd name="connsiteX63" fmla="*/ 11907 w 610110"/>
              <a:gd name="connsiteY63" fmla="*/ 400050 h 521494"/>
              <a:gd name="connsiteX64" fmla="*/ 9525 w 610110"/>
              <a:gd name="connsiteY64" fmla="*/ 426244 h 521494"/>
              <a:gd name="connsiteX65" fmla="*/ 19050 w 610110"/>
              <a:gd name="connsiteY65" fmla="*/ 431006 h 521494"/>
              <a:gd name="connsiteX66" fmla="*/ 23813 w 610110"/>
              <a:gd name="connsiteY66" fmla="*/ 438150 h 521494"/>
              <a:gd name="connsiteX67" fmla="*/ 38100 w 610110"/>
              <a:gd name="connsiteY67" fmla="*/ 445294 h 521494"/>
              <a:gd name="connsiteX68" fmla="*/ 45244 w 610110"/>
              <a:gd name="connsiteY68" fmla="*/ 452438 h 521494"/>
              <a:gd name="connsiteX69" fmla="*/ 85725 w 610110"/>
              <a:gd name="connsiteY69" fmla="*/ 447675 h 521494"/>
              <a:gd name="connsiteX70" fmla="*/ 102394 w 610110"/>
              <a:gd name="connsiteY70" fmla="*/ 452438 h 521494"/>
              <a:gd name="connsiteX71" fmla="*/ 107157 w 610110"/>
              <a:gd name="connsiteY71" fmla="*/ 459581 h 521494"/>
              <a:gd name="connsiteX72" fmla="*/ 114300 w 610110"/>
              <a:gd name="connsiteY72" fmla="*/ 507206 h 521494"/>
              <a:gd name="connsiteX73" fmla="*/ 128588 w 610110"/>
              <a:gd name="connsiteY73" fmla="*/ 516731 h 521494"/>
              <a:gd name="connsiteX74" fmla="*/ 142875 w 610110"/>
              <a:gd name="connsiteY74" fmla="*/ 521494 h 521494"/>
              <a:gd name="connsiteX75" fmla="*/ 166688 w 610110"/>
              <a:gd name="connsiteY75" fmla="*/ 516731 h 521494"/>
              <a:gd name="connsiteX76" fmla="*/ 180975 w 610110"/>
              <a:gd name="connsiteY76" fmla="*/ 507206 h 521494"/>
              <a:gd name="connsiteX77" fmla="*/ 188119 w 610110"/>
              <a:gd name="connsiteY77" fmla="*/ 502444 h 521494"/>
              <a:gd name="connsiteX78" fmla="*/ 190500 w 610110"/>
              <a:gd name="connsiteY78" fmla="*/ 495300 h 521494"/>
              <a:gd name="connsiteX79" fmla="*/ 195263 w 610110"/>
              <a:gd name="connsiteY79" fmla="*/ 488156 h 521494"/>
              <a:gd name="connsiteX80" fmla="*/ 209550 w 610110"/>
              <a:gd name="connsiteY80" fmla="*/ 481013 h 521494"/>
              <a:gd name="connsiteX81" fmla="*/ 216694 w 610110"/>
              <a:gd name="connsiteY81" fmla="*/ 476250 h 521494"/>
              <a:gd name="connsiteX82" fmla="*/ 223838 w 610110"/>
              <a:gd name="connsiteY82" fmla="*/ 473869 h 521494"/>
              <a:gd name="connsiteX83" fmla="*/ 238125 w 610110"/>
              <a:gd name="connsiteY83" fmla="*/ 464344 h 521494"/>
              <a:gd name="connsiteX84" fmla="*/ 245269 w 610110"/>
              <a:gd name="connsiteY84" fmla="*/ 459581 h 521494"/>
              <a:gd name="connsiteX85" fmla="*/ 257175 w 610110"/>
              <a:gd name="connsiteY85" fmla="*/ 447675 h 521494"/>
              <a:gd name="connsiteX86" fmla="*/ 261938 w 610110"/>
              <a:gd name="connsiteY86" fmla="*/ 440531 h 521494"/>
              <a:gd name="connsiteX87" fmla="*/ 264319 w 610110"/>
              <a:gd name="connsiteY87" fmla="*/ 433388 h 521494"/>
              <a:gd name="connsiteX88" fmla="*/ 257175 w 610110"/>
              <a:gd name="connsiteY88" fmla="*/ 414338 h 521494"/>
              <a:gd name="connsiteX89" fmla="*/ 254794 w 610110"/>
              <a:gd name="connsiteY89" fmla="*/ 407194 h 521494"/>
              <a:gd name="connsiteX90" fmla="*/ 257175 w 610110"/>
              <a:gd name="connsiteY90" fmla="*/ 395288 h 521494"/>
              <a:gd name="connsiteX91" fmla="*/ 266700 w 610110"/>
              <a:gd name="connsiteY91" fmla="*/ 371475 h 521494"/>
              <a:gd name="connsiteX92" fmla="*/ 269082 w 610110"/>
              <a:gd name="connsiteY92" fmla="*/ 354806 h 521494"/>
              <a:gd name="connsiteX93" fmla="*/ 271463 w 610110"/>
              <a:gd name="connsiteY93" fmla="*/ 347663 h 521494"/>
              <a:gd name="connsiteX94" fmla="*/ 280988 w 610110"/>
              <a:gd name="connsiteY94" fmla="*/ 352425 h 521494"/>
              <a:gd name="connsiteX95" fmla="*/ 290513 w 610110"/>
              <a:gd name="connsiteY95" fmla="*/ 381000 h 521494"/>
              <a:gd name="connsiteX96" fmla="*/ 302419 w 610110"/>
              <a:gd name="connsiteY96" fmla="*/ 395288 h 521494"/>
              <a:gd name="connsiteX97" fmla="*/ 307182 w 610110"/>
              <a:gd name="connsiteY97" fmla="*/ 402431 h 521494"/>
              <a:gd name="connsiteX98" fmla="*/ 330994 w 610110"/>
              <a:gd name="connsiteY98" fmla="*/ 411956 h 521494"/>
              <a:gd name="connsiteX99" fmla="*/ 345282 w 610110"/>
              <a:gd name="connsiteY99" fmla="*/ 416719 h 521494"/>
              <a:gd name="connsiteX100" fmla="*/ 359569 w 610110"/>
              <a:gd name="connsiteY100" fmla="*/ 431006 h 521494"/>
              <a:gd name="connsiteX101" fmla="*/ 366713 w 610110"/>
              <a:gd name="connsiteY101" fmla="*/ 438150 h 521494"/>
              <a:gd name="connsiteX102" fmla="*/ 381000 w 610110"/>
              <a:gd name="connsiteY102" fmla="*/ 466725 h 521494"/>
              <a:gd name="connsiteX103" fmla="*/ 385763 w 610110"/>
              <a:gd name="connsiteY103" fmla="*/ 473869 h 521494"/>
              <a:gd name="connsiteX104" fmla="*/ 390525 w 610110"/>
              <a:gd name="connsiteY104" fmla="*/ 481013 h 521494"/>
              <a:gd name="connsiteX105" fmla="*/ 397669 w 610110"/>
              <a:gd name="connsiteY105" fmla="*/ 485775 h 521494"/>
              <a:gd name="connsiteX106" fmla="*/ 419100 w 610110"/>
              <a:gd name="connsiteY106" fmla="*/ 483394 h 521494"/>
              <a:gd name="connsiteX107" fmla="*/ 426244 w 610110"/>
              <a:gd name="connsiteY107" fmla="*/ 481013 h 521494"/>
              <a:gd name="connsiteX108" fmla="*/ 435769 w 610110"/>
              <a:gd name="connsiteY108" fmla="*/ 478631 h 521494"/>
              <a:gd name="connsiteX109" fmla="*/ 452438 w 610110"/>
              <a:gd name="connsiteY109" fmla="*/ 495300 h 521494"/>
              <a:gd name="connsiteX110" fmla="*/ 473869 w 610110"/>
              <a:gd name="connsiteY110" fmla="*/ 507206 h 521494"/>
              <a:gd name="connsiteX111" fmla="*/ 483394 w 610110"/>
              <a:gd name="connsiteY111" fmla="*/ 509588 h 521494"/>
              <a:gd name="connsiteX112" fmla="*/ 495300 w 610110"/>
              <a:gd name="connsiteY112" fmla="*/ 511969 h 521494"/>
              <a:gd name="connsiteX113" fmla="*/ 521494 w 610110"/>
              <a:gd name="connsiteY113" fmla="*/ 509588 h 521494"/>
              <a:gd name="connsiteX114" fmla="*/ 531019 w 610110"/>
              <a:gd name="connsiteY114" fmla="*/ 497681 h 521494"/>
              <a:gd name="connsiteX115" fmla="*/ 535782 w 610110"/>
              <a:gd name="connsiteY115" fmla="*/ 490538 h 521494"/>
              <a:gd name="connsiteX116" fmla="*/ 540544 w 610110"/>
              <a:gd name="connsiteY116" fmla="*/ 476250 h 521494"/>
              <a:gd name="connsiteX117" fmla="*/ 542925 w 610110"/>
              <a:gd name="connsiteY117" fmla="*/ 466725 h 521494"/>
              <a:gd name="connsiteX118" fmla="*/ 547688 w 610110"/>
              <a:gd name="connsiteY118" fmla="*/ 452438 h 521494"/>
              <a:gd name="connsiteX119" fmla="*/ 550069 w 610110"/>
              <a:gd name="connsiteY119" fmla="*/ 445294 h 521494"/>
              <a:gd name="connsiteX120" fmla="*/ 547688 w 610110"/>
              <a:gd name="connsiteY120" fmla="*/ 402431 h 521494"/>
              <a:gd name="connsiteX121" fmla="*/ 542925 w 610110"/>
              <a:gd name="connsiteY121" fmla="*/ 395288 h 521494"/>
              <a:gd name="connsiteX122" fmla="*/ 540544 w 610110"/>
              <a:gd name="connsiteY122" fmla="*/ 385763 h 521494"/>
              <a:gd name="connsiteX123" fmla="*/ 538163 w 610110"/>
              <a:gd name="connsiteY123" fmla="*/ 378619 h 521494"/>
              <a:gd name="connsiteX124" fmla="*/ 540544 w 610110"/>
              <a:gd name="connsiteY124" fmla="*/ 338138 h 521494"/>
              <a:gd name="connsiteX125" fmla="*/ 542925 w 610110"/>
              <a:gd name="connsiteY125" fmla="*/ 330994 h 521494"/>
              <a:gd name="connsiteX126" fmla="*/ 547688 w 610110"/>
              <a:gd name="connsiteY126" fmla="*/ 311944 h 521494"/>
              <a:gd name="connsiteX127" fmla="*/ 550069 w 610110"/>
              <a:gd name="connsiteY127" fmla="*/ 290513 h 521494"/>
              <a:gd name="connsiteX128" fmla="*/ 552450 w 610110"/>
              <a:gd name="connsiteY128" fmla="*/ 283369 h 521494"/>
              <a:gd name="connsiteX129" fmla="*/ 559594 w 610110"/>
              <a:gd name="connsiteY129" fmla="*/ 276225 h 521494"/>
              <a:gd name="connsiteX130" fmla="*/ 564357 w 610110"/>
              <a:gd name="connsiteY130" fmla="*/ 269081 h 521494"/>
              <a:gd name="connsiteX131" fmla="*/ 569119 w 610110"/>
              <a:gd name="connsiteY131" fmla="*/ 252413 h 521494"/>
              <a:gd name="connsiteX132" fmla="*/ 573882 w 610110"/>
              <a:gd name="connsiteY132" fmla="*/ 235744 h 521494"/>
              <a:gd name="connsiteX133" fmla="*/ 581025 w 610110"/>
              <a:gd name="connsiteY133" fmla="*/ 209550 h 521494"/>
              <a:gd name="connsiteX134" fmla="*/ 588169 w 610110"/>
              <a:gd name="connsiteY134" fmla="*/ 204788 h 521494"/>
              <a:gd name="connsiteX135" fmla="*/ 590550 w 610110"/>
              <a:gd name="connsiteY135" fmla="*/ 197644 h 521494"/>
              <a:gd name="connsiteX136" fmla="*/ 597694 w 610110"/>
              <a:gd name="connsiteY136" fmla="*/ 183356 h 521494"/>
              <a:gd name="connsiteX137" fmla="*/ 597694 w 610110"/>
              <a:gd name="connsiteY137" fmla="*/ 150019 h 52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10110" h="521494">
                <a:moveTo>
                  <a:pt x="597694" y="211931"/>
                </a:moveTo>
                <a:cubicBezTo>
                  <a:pt x="596107" y="207962"/>
                  <a:pt x="593157" y="204293"/>
                  <a:pt x="592932" y="200025"/>
                </a:cubicBezTo>
                <a:cubicBezTo>
                  <a:pt x="592347" y="188900"/>
                  <a:pt x="595313" y="177829"/>
                  <a:pt x="595313" y="166688"/>
                </a:cubicBezTo>
                <a:cubicBezTo>
                  <a:pt x="595313" y="148267"/>
                  <a:pt x="594627" y="147960"/>
                  <a:pt x="590550" y="135731"/>
                </a:cubicBezTo>
                <a:cubicBezTo>
                  <a:pt x="591344" y="132556"/>
                  <a:pt x="591055" y="128887"/>
                  <a:pt x="592932" y="126206"/>
                </a:cubicBezTo>
                <a:cubicBezTo>
                  <a:pt x="596794" y="120689"/>
                  <a:pt x="607219" y="111919"/>
                  <a:pt x="607219" y="111919"/>
                </a:cubicBezTo>
                <a:cubicBezTo>
                  <a:pt x="608013" y="109538"/>
                  <a:pt x="611375" y="106550"/>
                  <a:pt x="609600" y="104775"/>
                </a:cubicBezTo>
                <a:cubicBezTo>
                  <a:pt x="606050" y="101225"/>
                  <a:pt x="600075" y="101600"/>
                  <a:pt x="595313" y="100013"/>
                </a:cubicBezTo>
                <a:lnTo>
                  <a:pt x="588169" y="97631"/>
                </a:lnTo>
                <a:cubicBezTo>
                  <a:pt x="586582" y="95250"/>
                  <a:pt x="585430" y="92511"/>
                  <a:pt x="583407" y="90488"/>
                </a:cubicBezTo>
                <a:cubicBezTo>
                  <a:pt x="578790" y="85871"/>
                  <a:pt x="574931" y="85281"/>
                  <a:pt x="569119" y="83344"/>
                </a:cubicBezTo>
                <a:cubicBezTo>
                  <a:pt x="568348" y="83454"/>
                  <a:pt x="546736" y="88680"/>
                  <a:pt x="542925" y="83344"/>
                </a:cubicBezTo>
                <a:cubicBezTo>
                  <a:pt x="540119" y="79415"/>
                  <a:pt x="541108" y="73851"/>
                  <a:pt x="540544" y="69056"/>
                </a:cubicBezTo>
                <a:cubicBezTo>
                  <a:pt x="539520" y="60349"/>
                  <a:pt x="539687" y="51497"/>
                  <a:pt x="538163" y="42863"/>
                </a:cubicBezTo>
                <a:cubicBezTo>
                  <a:pt x="534812" y="23877"/>
                  <a:pt x="534863" y="33883"/>
                  <a:pt x="528638" y="21431"/>
                </a:cubicBezTo>
                <a:cubicBezTo>
                  <a:pt x="527516" y="19186"/>
                  <a:pt x="527379" y="16533"/>
                  <a:pt x="526257" y="14288"/>
                </a:cubicBezTo>
                <a:cubicBezTo>
                  <a:pt x="524977" y="11728"/>
                  <a:pt x="523518" y="9168"/>
                  <a:pt x="521494" y="7144"/>
                </a:cubicBezTo>
                <a:cubicBezTo>
                  <a:pt x="516877" y="2527"/>
                  <a:pt x="513018" y="1937"/>
                  <a:pt x="507207" y="0"/>
                </a:cubicBezTo>
                <a:cubicBezTo>
                  <a:pt x="503238" y="794"/>
                  <a:pt x="499090" y="960"/>
                  <a:pt x="495300" y="2381"/>
                </a:cubicBezTo>
                <a:cubicBezTo>
                  <a:pt x="488853" y="4799"/>
                  <a:pt x="486064" y="10079"/>
                  <a:pt x="481013" y="14288"/>
                </a:cubicBezTo>
                <a:cubicBezTo>
                  <a:pt x="474859" y="19416"/>
                  <a:pt x="473884" y="19045"/>
                  <a:pt x="466725" y="21431"/>
                </a:cubicBezTo>
                <a:cubicBezTo>
                  <a:pt x="447675" y="34131"/>
                  <a:pt x="455613" y="26194"/>
                  <a:pt x="442913" y="45244"/>
                </a:cubicBezTo>
                <a:cubicBezTo>
                  <a:pt x="439184" y="50838"/>
                  <a:pt x="433656" y="49593"/>
                  <a:pt x="428625" y="52388"/>
                </a:cubicBezTo>
                <a:cubicBezTo>
                  <a:pt x="423622" y="55168"/>
                  <a:pt x="419100" y="58738"/>
                  <a:pt x="414338" y="61913"/>
                </a:cubicBezTo>
                <a:cubicBezTo>
                  <a:pt x="411957" y="63500"/>
                  <a:pt x="409909" y="65770"/>
                  <a:pt x="407194" y="66675"/>
                </a:cubicBezTo>
                <a:cubicBezTo>
                  <a:pt x="402683" y="68179"/>
                  <a:pt x="395004" y="70940"/>
                  <a:pt x="390525" y="71438"/>
                </a:cubicBezTo>
                <a:cubicBezTo>
                  <a:pt x="379453" y="72668"/>
                  <a:pt x="368300" y="73025"/>
                  <a:pt x="357188" y="73819"/>
                </a:cubicBezTo>
                <a:cubicBezTo>
                  <a:pt x="351920" y="79087"/>
                  <a:pt x="349532" y="82409"/>
                  <a:pt x="342900" y="85725"/>
                </a:cubicBezTo>
                <a:cubicBezTo>
                  <a:pt x="340655" y="86847"/>
                  <a:pt x="338138" y="87312"/>
                  <a:pt x="335757" y="88106"/>
                </a:cubicBezTo>
                <a:cubicBezTo>
                  <a:pt x="333376" y="90487"/>
                  <a:pt x="331557" y="93614"/>
                  <a:pt x="328613" y="95250"/>
                </a:cubicBezTo>
                <a:cubicBezTo>
                  <a:pt x="324224" y="97688"/>
                  <a:pt x="319088" y="98425"/>
                  <a:pt x="314325" y="100013"/>
                </a:cubicBezTo>
                <a:cubicBezTo>
                  <a:pt x="310957" y="101136"/>
                  <a:pt x="308063" y="103377"/>
                  <a:pt x="304800" y="104775"/>
                </a:cubicBezTo>
                <a:cubicBezTo>
                  <a:pt x="302493" y="105764"/>
                  <a:pt x="300038" y="106362"/>
                  <a:pt x="297657" y="107156"/>
                </a:cubicBezTo>
                <a:cubicBezTo>
                  <a:pt x="283926" y="116311"/>
                  <a:pt x="297174" y="108384"/>
                  <a:pt x="283369" y="114300"/>
                </a:cubicBezTo>
                <a:cubicBezTo>
                  <a:pt x="280106" y="115698"/>
                  <a:pt x="276926" y="117302"/>
                  <a:pt x="273844" y="119063"/>
                </a:cubicBezTo>
                <a:cubicBezTo>
                  <a:pt x="271359" y="120483"/>
                  <a:pt x="269331" y="122698"/>
                  <a:pt x="266700" y="123825"/>
                </a:cubicBezTo>
                <a:cubicBezTo>
                  <a:pt x="263692" y="125114"/>
                  <a:pt x="260350" y="125412"/>
                  <a:pt x="257175" y="126206"/>
                </a:cubicBezTo>
                <a:cubicBezTo>
                  <a:pt x="232500" y="142660"/>
                  <a:pt x="270675" y="117631"/>
                  <a:pt x="240507" y="135731"/>
                </a:cubicBezTo>
                <a:cubicBezTo>
                  <a:pt x="235599" y="138676"/>
                  <a:pt x="230982" y="142081"/>
                  <a:pt x="226219" y="145256"/>
                </a:cubicBezTo>
                <a:lnTo>
                  <a:pt x="219075" y="150019"/>
                </a:lnTo>
                <a:cubicBezTo>
                  <a:pt x="214898" y="152804"/>
                  <a:pt x="204788" y="154781"/>
                  <a:pt x="204788" y="154781"/>
                </a:cubicBezTo>
                <a:cubicBezTo>
                  <a:pt x="197764" y="159464"/>
                  <a:pt x="196230" y="159812"/>
                  <a:pt x="190500" y="166688"/>
                </a:cubicBezTo>
                <a:cubicBezTo>
                  <a:pt x="180578" y="178594"/>
                  <a:pt x="191692" y="169862"/>
                  <a:pt x="178594" y="178594"/>
                </a:cubicBezTo>
                <a:cubicBezTo>
                  <a:pt x="177007" y="180975"/>
                  <a:pt x="175856" y="183714"/>
                  <a:pt x="173832" y="185738"/>
                </a:cubicBezTo>
                <a:cubicBezTo>
                  <a:pt x="169217" y="190353"/>
                  <a:pt x="165353" y="190945"/>
                  <a:pt x="159544" y="192881"/>
                </a:cubicBezTo>
                <a:cubicBezTo>
                  <a:pt x="152371" y="188100"/>
                  <a:pt x="151331" y="186980"/>
                  <a:pt x="142875" y="183356"/>
                </a:cubicBezTo>
                <a:cubicBezTo>
                  <a:pt x="140568" y="182367"/>
                  <a:pt x="138113" y="181769"/>
                  <a:pt x="135732" y="180975"/>
                </a:cubicBezTo>
                <a:cubicBezTo>
                  <a:pt x="131539" y="193550"/>
                  <a:pt x="134743" y="186028"/>
                  <a:pt x="123825" y="202406"/>
                </a:cubicBezTo>
                <a:cubicBezTo>
                  <a:pt x="122238" y="204787"/>
                  <a:pt x="121087" y="207526"/>
                  <a:pt x="119063" y="209550"/>
                </a:cubicBezTo>
                <a:lnTo>
                  <a:pt x="104775" y="223838"/>
                </a:lnTo>
                <a:cubicBezTo>
                  <a:pt x="102394" y="226219"/>
                  <a:pt x="99652" y="228287"/>
                  <a:pt x="97632" y="230981"/>
                </a:cubicBezTo>
                <a:lnTo>
                  <a:pt x="90488" y="240506"/>
                </a:lnTo>
                <a:lnTo>
                  <a:pt x="78582" y="276225"/>
                </a:lnTo>
                <a:cubicBezTo>
                  <a:pt x="76772" y="281655"/>
                  <a:pt x="72232" y="285750"/>
                  <a:pt x="69057" y="290513"/>
                </a:cubicBezTo>
                <a:lnTo>
                  <a:pt x="64294" y="297656"/>
                </a:lnTo>
                <a:cubicBezTo>
                  <a:pt x="60156" y="310072"/>
                  <a:pt x="64973" y="300493"/>
                  <a:pt x="54769" y="309563"/>
                </a:cubicBezTo>
                <a:cubicBezTo>
                  <a:pt x="35495" y="326695"/>
                  <a:pt x="48068" y="321322"/>
                  <a:pt x="33338" y="326231"/>
                </a:cubicBezTo>
                <a:cubicBezTo>
                  <a:pt x="30957" y="327819"/>
                  <a:pt x="28754" y="329714"/>
                  <a:pt x="26194" y="330994"/>
                </a:cubicBezTo>
                <a:cubicBezTo>
                  <a:pt x="23949" y="332117"/>
                  <a:pt x="20825" y="331600"/>
                  <a:pt x="19050" y="333375"/>
                </a:cubicBezTo>
                <a:cubicBezTo>
                  <a:pt x="11280" y="341145"/>
                  <a:pt x="9775" y="348417"/>
                  <a:pt x="4763" y="357188"/>
                </a:cubicBezTo>
                <a:cubicBezTo>
                  <a:pt x="3343" y="359673"/>
                  <a:pt x="1588" y="361950"/>
                  <a:pt x="0" y="364331"/>
                </a:cubicBezTo>
                <a:cubicBezTo>
                  <a:pt x="794" y="368300"/>
                  <a:pt x="961" y="372448"/>
                  <a:pt x="2382" y="376238"/>
                </a:cubicBezTo>
                <a:cubicBezTo>
                  <a:pt x="3387" y="378917"/>
                  <a:pt x="5864" y="380821"/>
                  <a:pt x="7144" y="383381"/>
                </a:cubicBezTo>
                <a:cubicBezTo>
                  <a:pt x="8850" y="386794"/>
                  <a:pt x="11145" y="397003"/>
                  <a:pt x="11907" y="400050"/>
                </a:cubicBezTo>
                <a:cubicBezTo>
                  <a:pt x="5692" y="409372"/>
                  <a:pt x="2098" y="411390"/>
                  <a:pt x="9525" y="426244"/>
                </a:cubicBezTo>
                <a:cubicBezTo>
                  <a:pt x="11112" y="429419"/>
                  <a:pt x="15875" y="429419"/>
                  <a:pt x="19050" y="431006"/>
                </a:cubicBezTo>
                <a:cubicBezTo>
                  <a:pt x="20638" y="433387"/>
                  <a:pt x="21789" y="436126"/>
                  <a:pt x="23813" y="438150"/>
                </a:cubicBezTo>
                <a:cubicBezTo>
                  <a:pt x="28430" y="442767"/>
                  <a:pt x="32289" y="443357"/>
                  <a:pt x="38100" y="445294"/>
                </a:cubicBezTo>
                <a:cubicBezTo>
                  <a:pt x="40481" y="447675"/>
                  <a:pt x="41902" y="452020"/>
                  <a:pt x="45244" y="452438"/>
                </a:cubicBezTo>
                <a:cubicBezTo>
                  <a:pt x="61034" y="454412"/>
                  <a:pt x="71987" y="451109"/>
                  <a:pt x="85725" y="447675"/>
                </a:cubicBezTo>
                <a:cubicBezTo>
                  <a:pt x="86351" y="447832"/>
                  <a:pt x="100839" y="451194"/>
                  <a:pt x="102394" y="452438"/>
                </a:cubicBezTo>
                <a:cubicBezTo>
                  <a:pt x="104629" y="454226"/>
                  <a:pt x="105569" y="457200"/>
                  <a:pt x="107157" y="459581"/>
                </a:cubicBezTo>
                <a:cubicBezTo>
                  <a:pt x="107461" y="464758"/>
                  <a:pt x="102515" y="496895"/>
                  <a:pt x="114300" y="507206"/>
                </a:cubicBezTo>
                <a:cubicBezTo>
                  <a:pt x="118608" y="510975"/>
                  <a:pt x="123158" y="514921"/>
                  <a:pt x="128588" y="516731"/>
                </a:cubicBezTo>
                <a:lnTo>
                  <a:pt x="142875" y="521494"/>
                </a:lnTo>
                <a:cubicBezTo>
                  <a:pt x="147023" y="520902"/>
                  <a:pt x="160931" y="519930"/>
                  <a:pt x="166688" y="516731"/>
                </a:cubicBezTo>
                <a:cubicBezTo>
                  <a:pt x="171691" y="513951"/>
                  <a:pt x="176213" y="510381"/>
                  <a:pt x="180975" y="507206"/>
                </a:cubicBezTo>
                <a:lnTo>
                  <a:pt x="188119" y="502444"/>
                </a:lnTo>
                <a:cubicBezTo>
                  <a:pt x="188913" y="500063"/>
                  <a:pt x="189377" y="497545"/>
                  <a:pt x="190500" y="495300"/>
                </a:cubicBezTo>
                <a:cubicBezTo>
                  <a:pt x="191780" y="492740"/>
                  <a:pt x="193239" y="490180"/>
                  <a:pt x="195263" y="488156"/>
                </a:cubicBezTo>
                <a:cubicBezTo>
                  <a:pt x="199878" y="483541"/>
                  <a:pt x="203741" y="482949"/>
                  <a:pt x="209550" y="481013"/>
                </a:cubicBezTo>
                <a:cubicBezTo>
                  <a:pt x="211931" y="479425"/>
                  <a:pt x="214134" y="477530"/>
                  <a:pt x="216694" y="476250"/>
                </a:cubicBezTo>
                <a:cubicBezTo>
                  <a:pt x="218939" y="475127"/>
                  <a:pt x="221644" y="475088"/>
                  <a:pt x="223838" y="473869"/>
                </a:cubicBezTo>
                <a:cubicBezTo>
                  <a:pt x="228841" y="471089"/>
                  <a:pt x="233363" y="467519"/>
                  <a:pt x="238125" y="464344"/>
                </a:cubicBezTo>
                <a:lnTo>
                  <a:pt x="245269" y="459581"/>
                </a:lnTo>
                <a:cubicBezTo>
                  <a:pt x="257973" y="440529"/>
                  <a:pt x="241298" y="463554"/>
                  <a:pt x="257175" y="447675"/>
                </a:cubicBezTo>
                <a:cubicBezTo>
                  <a:pt x="259199" y="445651"/>
                  <a:pt x="260350" y="442912"/>
                  <a:pt x="261938" y="440531"/>
                </a:cubicBezTo>
                <a:cubicBezTo>
                  <a:pt x="262732" y="438150"/>
                  <a:pt x="264319" y="435898"/>
                  <a:pt x="264319" y="433388"/>
                </a:cubicBezTo>
                <a:cubicBezTo>
                  <a:pt x="264319" y="423087"/>
                  <a:pt x="262103" y="421729"/>
                  <a:pt x="257175" y="414338"/>
                </a:cubicBezTo>
                <a:cubicBezTo>
                  <a:pt x="256381" y="411957"/>
                  <a:pt x="254794" y="409704"/>
                  <a:pt x="254794" y="407194"/>
                </a:cubicBezTo>
                <a:cubicBezTo>
                  <a:pt x="254794" y="403147"/>
                  <a:pt x="256110" y="399193"/>
                  <a:pt x="257175" y="395288"/>
                </a:cubicBezTo>
                <a:cubicBezTo>
                  <a:pt x="260706" y="382343"/>
                  <a:pt x="261358" y="382160"/>
                  <a:pt x="266700" y="371475"/>
                </a:cubicBezTo>
                <a:cubicBezTo>
                  <a:pt x="267494" y="365919"/>
                  <a:pt x="267981" y="360310"/>
                  <a:pt x="269082" y="354806"/>
                </a:cubicBezTo>
                <a:cubicBezTo>
                  <a:pt x="269574" y="352345"/>
                  <a:pt x="269002" y="348155"/>
                  <a:pt x="271463" y="347663"/>
                </a:cubicBezTo>
                <a:cubicBezTo>
                  <a:pt x="274944" y="346967"/>
                  <a:pt x="277813" y="350838"/>
                  <a:pt x="280988" y="352425"/>
                </a:cubicBezTo>
                <a:lnTo>
                  <a:pt x="290513" y="381000"/>
                </a:lnTo>
                <a:cubicBezTo>
                  <a:pt x="292484" y="386913"/>
                  <a:pt x="298734" y="390866"/>
                  <a:pt x="302419" y="395288"/>
                </a:cubicBezTo>
                <a:cubicBezTo>
                  <a:pt x="304251" y="397486"/>
                  <a:pt x="305158" y="400407"/>
                  <a:pt x="307182" y="402431"/>
                </a:cubicBezTo>
                <a:cubicBezTo>
                  <a:pt x="313626" y="408875"/>
                  <a:pt x="322804" y="409499"/>
                  <a:pt x="330994" y="411956"/>
                </a:cubicBezTo>
                <a:cubicBezTo>
                  <a:pt x="335803" y="413399"/>
                  <a:pt x="345282" y="416719"/>
                  <a:pt x="345282" y="416719"/>
                </a:cubicBezTo>
                <a:lnTo>
                  <a:pt x="359569" y="431006"/>
                </a:lnTo>
                <a:lnTo>
                  <a:pt x="366713" y="438150"/>
                </a:lnTo>
                <a:cubicBezTo>
                  <a:pt x="373285" y="457868"/>
                  <a:pt x="368690" y="448261"/>
                  <a:pt x="381000" y="466725"/>
                </a:cubicBezTo>
                <a:lnTo>
                  <a:pt x="385763" y="473869"/>
                </a:lnTo>
                <a:cubicBezTo>
                  <a:pt x="387350" y="476250"/>
                  <a:pt x="388144" y="479426"/>
                  <a:pt x="390525" y="481013"/>
                </a:cubicBezTo>
                <a:lnTo>
                  <a:pt x="397669" y="485775"/>
                </a:lnTo>
                <a:cubicBezTo>
                  <a:pt x="404813" y="484981"/>
                  <a:pt x="412010" y="484576"/>
                  <a:pt x="419100" y="483394"/>
                </a:cubicBezTo>
                <a:cubicBezTo>
                  <a:pt x="421576" y="482981"/>
                  <a:pt x="423830" y="481703"/>
                  <a:pt x="426244" y="481013"/>
                </a:cubicBezTo>
                <a:cubicBezTo>
                  <a:pt x="429391" y="480114"/>
                  <a:pt x="432594" y="479425"/>
                  <a:pt x="435769" y="478631"/>
                </a:cubicBezTo>
                <a:cubicBezTo>
                  <a:pt x="452597" y="481998"/>
                  <a:pt x="446395" y="477173"/>
                  <a:pt x="452438" y="495300"/>
                </a:cubicBezTo>
                <a:cubicBezTo>
                  <a:pt x="454234" y="500688"/>
                  <a:pt x="467689" y="505440"/>
                  <a:pt x="473869" y="507206"/>
                </a:cubicBezTo>
                <a:cubicBezTo>
                  <a:pt x="477016" y="508105"/>
                  <a:pt x="480199" y="508878"/>
                  <a:pt x="483394" y="509588"/>
                </a:cubicBezTo>
                <a:cubicBezTo>
                  <a:pt x="487345" y="510466"/>
                  <a:pt x="491331" y="511175"/>
                  <a:pt x="495300" y="511969"/>
                </a:cubicBezTo>
                <a:cubicBezTo>
                  <a:pt x="504031" y="511175"/>
                  <a:pt x="512921" y="511425"/>
                  <a:pt x="521494" y="509588"/>
                </a:cubicBezTo>
                <a:cubicBezTo>
                  <a:pt x="530487" y="507661"/>
                  <a:pt x="527943" y="503832"/>
                  <a:pt x="531019" y="497681"/>
                </a:cubicBezTo>
                <a:cubicBezTo>
                  <a:pt x="532299" y="495121"/>
                  <a:pt x="534194" y="492919"/>
                  <a:pt x="535782" y="490538"/>
                </a:cubicBezTo>
                <a:cubicBezTo>
                  <a:pt x="537369" y="485775"/>
                  <a:pt x="539327" y="481120"/>
                  <a:pt x="540544" y="476250"/>
                </a:cubicBezTo>
                <a:cubicBezTo>
                  <a:pt x="541338" y="473075"/>
                  <a:pt x="541985" y="469860"/>
                  <a:pt x="542925" y="466725"/>
                </a:cubicBezTo>
                <a:cubicBezTo>
                  <a:pt x="544368" y="461917"/>
                  <a:pt x="546100" y="457200"/>
                  <a:pt x="547688" y="452438"/>
                </a:cubicBezTo>
                <a:lnTo>
                  <a:pt x="550069" y="445294"/>
                </a:lnTo>
                <a:cubicBezTo>
                  <a:pt x="549275" y="431006"/>
                  <a:pt x="549712" y="416597"/>
                  <a:pt x="547688" y="402431"/>
                </a:cubicBezTo>
                <a:cubicBezTo>
                  <a:pt x="547283" y="399598"/>
                  <a:pt x="544052" y="397918"/>
                  <a:pt x="542925" y="395288"/>
                </a:cubicBezTo>
                <a:cubicBezTo>
                  <a:pt x="541636" y="392280"/>
                  <a:pt x="541443" y="388910"/>
                  <a:pt x="540544" y="385763"/>
                </a:cubicBezTo>
                <a:cubicBezTo>
                  <a:pt x="539854" y="383349"/>
                  <a:pt x="538957" y="381000"/>
                  <a:pt x="538163" y="378619"/>
                </a:cubicBezTo>
                <a:cubicBezTo>
                  <a:pt x="538957" y="365125"/>
                  <a:pt x="539199" y="351588"/>
                  <a:pt x="540544" y="338138"/>
                </a:cubicBezTo>
                <a:cubicBezTo>
                  <a:pt x="540794" y="335640"/>
                  <a:pt x="542265" y="333416"/>
                  <a:pt x="542925" y="330994"/>
                </a:cubicBezTo>
                <a:cubicBezTo>
                  <a:pt x="544647" y="324679"/>
                  <a:pt x="547688" y="311944"/>
                  <a:pt x="547688" y="311944"/>
                </a:cubicBezTo>
                <a:cubicBezTo>
                  <a:pt x="548482" y="304800"/>
                  <a:pt x="548887" y="297603"/>
                  <a:pt x="550069" y="290513"/>
                </a:cubicBezTo>
                <a:cubicBezTo>
                  <a:pt x="550482" y="288037"/>
                  <a:pt x="551058" y="285458"/>
                  <a:pt x="552450" y="283369"/>
                </a:cubicBezTo>
                <a:cubicBezTo>
                  <a:pt x="554318" y="280567"/>
                  <a:pt x="557438" y="278812"/>
                  <a:pt x="559594" y="276225"/>
                </a:cubicBezTo>
                <a:cubicBezTo>
                  <a:pt x="561426" y="274026"/>
                  <a:pt x="562769" y="271462"/>
                  <a:pt x="564357" y="269081"/>
                </a:cubicBezTo>
                <a:cubicBezTo>
                  <a:pt x="570064" y="251961"/>
                  <a:pt x="563142" y="273334"/>
                  <a:pt x="569119" y="252413"/>
                </a:cubicBezTo>
                <a:cubicBezTo>
                  <a:pt x="573095" y="238497"/>
                  <a:pt x="570161" y="252486"/>
                  <a:pt x="573882" y="235744"/>
                </a:cubicBezTo>
                <a:cubicBezTo>
                  <a:pt x="578372" y="215541"/>
                  <a:pt x="573588" y="231863"/>
                  <a:pt x="581025" y="209550"/>
                </a:cubicBezTo>
                <a:cubicBezTo>
                  <a:pt x="581930" y="206835"/>
                  <a:pt x="585788" y="206375"/>
                  <a:pt x="588169" y="204788"/>
                </a:cubicBezTo>
                <a:cubicBezTo>
                  <a:pt x="588963" y="202407"/>
                  <a:pt x="589427" y="199889"/>
                  <a:pt x="590550" y="197644"/>
                </a:cubicBezTo>
                <a:cubicBezTo>
                  <a:pt x="593414" y="191916"/>
                  <a:pt x="597295" y="190141"/>
                  <a:pt x="597694" y="183356"/>
                </a:cubicBezTo>
                <a:cubicBezTo>
                  <a:pt x="598346" y="172263"/>
                  <a:pt x="597694" y="161131"/>
                  <a:pt x="597694" y="150019"/>
                </a:cubicBezTo>
              </a:path>
            </a:pathLst>
          </a:custGeom>
          <a:solidFill>
            <a:schemeClr val="accent4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rme libre 117">
            <a:extLst>
              <a:ext uri="{FF2B5EF4-FFF2-40B4-BE49-F238E27FC236}">
                <a16:creationId xmlns:a16="http://schemas.microsoft.com/office/drawing/2014/main" id="{8693A8C1-77C4-4322-9907-35095C77ACAD}"/>
              </a:ext>
            </a:extLst>
          </p:cNvPr>
          <p:cNvSpPr/>
          <p:nvPr/>
        </p:nvSpPr>
        <p:spPr>
          <a:xfrm>
            <a:off x="4420539" y="2617005"/>
            <a:ext cx="897844" cy="729507"/>
          </a:xfrm>
          <a:custGeom>
            <a:avLst/>
            <a:gdLst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2512 w 798069"/>
              <a:gd name="connsiteY50" fmla="*/ 85725 h 695341"/>
              <a:gd name="connsiteX51" fmla="*/ 257274 w 798069"/>
              <a:gd name="connsiteY51" fmla="*/ 92868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2512 w 798069"/>
              <a:gd name="connsiteY50" fmla="*/ 85725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8287 w 798069"/>
              <a:gd name="connsiteY100" fmla="*/ 366712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54806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64331 h 695341"/>
              <a:gd name="connsiteX103" fmla="*/ 709712 w 798069"/>
              <a:gd name="connsiteY103" fmla="*/ 357187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1143 w 798069"/>
              <a:gd name="connsiteY101" fmla="*/ 359568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42875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26206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14300 h 695341"/>
              <a:gd name="connsiteX67" fmla="*/ 478730 w 798069"/>
              <a:gd name="connsiteY67" fmla="*/ 116681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7299 w 798069"/>
              <a:gd name="connsiteY65" fmla="*/ 128587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50155 w 798069"/>
              <a:gd name="connsiteY64" fmla="*/ 133350 h 695341"/>
              <a:gd name="connsiteX65" fmla="*/ 450155 w 798069"/>
              <a:gd name="connsiteY65" fmla="*/ 121443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52524 w 798069"/>
              <a:gd name="connsiteY56" fmla="*/ 102393 h 695341"/>
              <a:gd name="connsiteX57" fmla="*/ 354905 w 798069"/>
              <a:gd name="connsiteY57" fmla="*/ 109537 h 695341"/>
              <a:gd name="connsiteX58" fmla="*/ 359668 w 798069"/>
              <a:gd name="connsiteY58" fmla="*/ 147637 h 695341"/>
              <a:gd name="connsiteX59" fmla="*/ 364430 w 798069"/>
              <a:gd name="connsiteY59" fmla="*/ 157162 h 695341"/>
              <a:gd name="connsiteX60" fmla="*/ 371574 w 798069"/>
              <a:gd name="connsiteY60" fmla="*/ 159543 h 695341"/>
              <a:gd name="connsiteX61" fmla="*/ 414437 w 798069"/>
              <a:gd name="connsiteY61" fmla="*/ 157162 h 695341"/>
              <a:gd name="connsiteX62" fmla="*/ 428724 w 798069"/>
              <a:gd name="connsiteY62" fmla="*/ 150018 h 695341"/>
              <a:gd name="connsiteX63" fmla="*/ 435868 w 798069"/>
              <a:gd name="connsiteY63" fmla="*/ 128587 h 695341"/>
              <a:gd name="connsiteX64" fmla="*/ 440630 w 798069"/>
              <a:gd name="connsiteY64" fmla="*/ 119062 h 695341"/>
              <a:gd name="connsiteX65" fmla="*/ 450155 w 798069"/>
              <a:gd name="connsiteY65" fmla="*/ 121443 h 695341"/>
              <a:gd name="connsiteX66" fmla="*/ 464443 w 798069"/>
              <a:gd name="connsiteY66" fmla="*/ 114300 h 695341"/>
              <a:gd name="connsiteX67" fmla="*/ 478730 w 798069"/>
              <a:gd name="connsiteY67" fmla="*/ 107156 h 695341"/>
              <a:gd name="connsiteX68" fmla="*/ 490637 w 798069"/>
              <a:gd name="connsiteY68" fmla="*/ 95250 h 695341"/>
              <a:gd name="connsiteX69" fmla="*/ 493018 w 798069"/>
              <a:gd name="connsiteY69" fmla="*/ 78581 h 695341"/>
              <a:gd name="connsiteX70" fmla="*/ 495399 w 798069"/>
              <a:gd name="connsiteY70" fmla="*/ 71437 h 695341"/>
              <a:gd name="connsiteX71" fmla="*/ 502543 w 798069"/>
              <a:gd name="connsiteY71" fmla="*/ 45243 h 695341"/>
              <a:gd name="connsiteX72" fmla="*/ 512068 w 798069"/>
              <a:gd name="connsiteY72" fmla="*/ 0 h 695341"/>
              <a:gd name="connsiteX73" fmla="*/ 523974 w 798069"/>
              <a:gd name="connsiteY73" fmla="*/ 9525 h 695341"/>
              <a:gd name="connsiteX74" fmla="*/ 531118 w 798069"/>
              <a:gd name="connsiteY74" fmla="*/ 16668 h 695341"/>
              <a:gd name="connsiteX75" fmla="*/ 540643 w 798069"/>
              <a:gd name="connsiteY75" fmla="*/ 30956 h 695341"/>
              <a:gd name="connsiteX76" fmla="*/ 550168 w 798069"/>
              <a:gd name="connsiteY76" fmla="*/ 45243 h 695341"/>
              <a:gd name="connsiteX77" fmla="*/ 562074 w 798069"/>
              <a:gd name="connsiteY77" fmla="*/ 59531 h 695341"/>
              <a:gd name="connsiteX78" fmla="*/ 590649 w 798069"/>
              <a:gd name="connsiteY78" fmla="*/ 66675 h 695341"/>
              <a:gd name="connsiteX79" fmla="*/ 604937 w 798069"/>
              <a:gd name="connsiteY79" fmla="*/ 73818 h 695341"/>
              <a:gd name="connsiteX80" fmla="*/ 609699 w 798069"/>
              <a:gd name="connsiteY80" fmla="*/ 80962 h 695341"/>
              <a:gd name="connsiteX81" fmla="*/ 616843 w 798069"/>
              <a:gd name="connsiteY81" fmla="*/ 88106 h 695341"/>
              <a:gd name="connsiteX82" fmla="*/ 628749 w 798069"/>
              <a:gd name="connsiteY82" fmla="*/ 100012 h 695341"/>
              <a:gd name="connsiteX83" fmla="*/ 638274 w 798069"/>
              <a:gd name="connsiteY83" fmla="*/ 114300 h 695341"/>
              <a:gd name="connsiteX84" fmla="*/ 645418 w 798069"/>
              <a:gd name="connsiteY84" fmla="*/ 119062 h 695341"/>
              <a:gd name="connsiteX85" fmla="*/ 688280 w 798069"/>
              <a:gd name="connsiteY85" fmla="*/ 123825 h 695341"/>
              <a:gd name="connsiteX86" fmla="*/ 709712 w 798069"/>
              <a:gd name="connsiteY86" fmla="*/ 142875 h 695341"/>
              <a:gd name="connsiteX87" fmla="*/ 726380 w 798069"/>
              <a:gd name="connsiteY87" fmla="*/ 147637 h 695341"/>
              <a:gd name="connsiteX88" fmla="*/ 740668 w 798069"/>
              <a:gd name="connsiteY88" fmla="*/ 152400 h 695341"/>
              <a:gd name="connsiteX89" fmla="*/ 754955 w 798069"/>
              <a:gd name="connsiteY89" fmla="*/ 159543 h 695341"/>
              <a:gd name="connsiteX90" fmla="*/ 766862 w 798069"/>
              <a:gd name="connsiteY90" fmla="*/ 183356 h 695341"/>
              <a:gd name="connsiteX91" fmla="*/ 769243 w 798069"/>
              <a:gd name="connsiteY91" fmla="*/ 211931 h 695341"/>
              <a:gd name="connsiteX92" fmla="*/ 771624 w 798069"/>
              <a:gd name="connsiteY92" fmla="*/ 219075 h 695341"/>
              <a:gd name="connsiteX93" fmla="*/ 774005 w 798069"/>
              <a:gd name="connsiteY93" fmla="*/ 309562 h 695341"/>
              <a:gd name="connsiteX94" fmla="*/ 776387 w 798069"/>
              <a:gd name="connsiteY94" fmla="*/ 316706 h 695341"/>
              <a:gd name="connsiteX95" fmla="*/ 790674 w 798069"/>
              <a:gd name="connsiteY95" fmla="*/ 326231 h 695341"/>
              <a:gd name="connsiteX96" fmla="*/ 795437 w 798069"/>
              <a:gd name="connsiteY96" fmla="*/ 333375 h 695341"/>
              <a:gd name="connsiteX97" fmla="*/ 795437 w 798069"/>
              <a:gd name="connsiteY97" fmla="*/ 357187 h 695341"/>
              <a:gd name="connsiteX98" fmla="*/ 790674 w 798069"/>
              <a:gd name="connsiteY98" fmla="*/ 364331 h 695341"/>
              <a:gd name="connsiteX99" fmla="*/ 776387 w 798069"/>
              <a:gd name="connsiteY99" fmla="*/ 373856 h 695341"/>
              <a:gd name="connsiteX100" fmla="*/ 735906 w 798069"/>
              <a:gd name="connsiteY100" fmla="*/ 378619 h 695341"/>
              <a:gd name="connsiteX101" fmla="*/ 733524 w 798069"/>
              <a:gd name="connsiteY101" fmla="*/ 376237 h 695341"/>
              <a:gd name="connsiteX102" fmla="*/ 716855 w 798069"/>
              <a:gd name="connsiteY102" fmla="*/ 364331 h 695341"/>
              <a:gd name="connsiteX103" fmla="*/ 714474 w 798069"/>
              <a:gd name="connsiteY103" fmla="*/ 369093 h 695341"/>
              <a:gd name="connsiteX104" fmla="*/ 697805 w 798069"/>
              <a:gd name="connsiteY104" fmla="*/ 378618 h 695341"/>
              <a:gd name="connsiteX105" fmla="*/ 690662 w 798069"/>
              <a:gd name="connsiteY105" fmla="*/ 392906 h 695341"/>
              <a:gd name="connsiteX106" fmla="*/ 697805 w 798069"/>
              <a:gd name="connsiteY106" fmla="*/ 395287 h 695341"/>
              <a:gd name="connsiteX107" fmla="*/ 709712 w 798069"/>
              <a:gd name="connsiteY107" fmla="*/ 397668 h 695341"/>
              <a:gd name="connsiteX108" fmla="*/ 716855 w 798069"/>
              <a:gd name="connsiteY108" fmla="*/ 404812 h 695341"/>
              <a:gd name="connsiteX109" fmla="*/ 728762 w 798069"/>
              <a:gd name="connsiteY109" fmla="*/ 423862 h 695341"/>
              <a:gd name="connsiteX110" fmla="*/ 745430 w 798069"/>
              <a:gd name="connsiteY110" fmla="*/ 426243 h 695341"/>
              <a:gd name="connsiteX111" fmla="*/ 750193 w 798069"/>
              <a:gd name="connsiteY111" fmla="*/ 433387 h 695341"/>
              <a:gd name="connsiteX112" fmla="*/ 747812 w 798069"/>
              <a:gd name="connsiteY112" fmla="*/ 454818 h 695341"/>
              <a:gd name="connsiteX113" fmla="*/ 745430 w 798069"/>
              <a:gd name="connsiteY113" fmla="*/ 464343 h 695341"/>
              <a:gd name="connsiteX114" fmla="*/ 735905 w 798069"/>
              <a:gd name="connsiteY114" fmla="*/ 485775 h 695341"/>
              <a:gd name="connsiteX115" fmla="*/ 728762 w 798069"/>
              <a:gd name="connsiteY115" fmla="*/ 488156 h 695341"/>
              <a:gd name="connsiteX116" fmla="*/ 721618 w 798069"/>
              <a:gd name="connsiteY116" fmla="*/ 492918 h 695341"/>
              <a:gd name="connsiteX117" fmla="*/ 716855 w 798069"/>
              <a:gd name="connsiteY117" fmla="*/ 509587 h 695341"/>
              <a:gd name="connsiteX118" fmla="*/ 712093 w 798069"/>
              <a:gd name="connsiteY118" fmla="*/ 516731 h 695341"/>
              <a:gd name="connsiteX119" fmla="*/ 704949 w 798069"/>
              <a:gd name="connsiteY119" fmla="*/ 519112 h 695341"/>
              <a:gd name="connsiteX120" fmla="*/ 697805 w 798069"/>
              <a:gd name="connsiteY120" fmla="*/ 523875 h 695341"/>
              <a:gd name="connsiteX121" fmla="*/ 669230 w 798069"/>
              <a:gd name="connsiteY121" fmla="*/ 528637 h 695341"/>
              <a:gd name="connsiteX122" fmla="*/ 662087 w 798069"/>
              <a:gd name="connsiteY122" fmla="*/ 535781 h 695341"/>
              <a:gd name="connsiteX123" fmla="*/ 650180 w 798069"/>
              <a:gd name="connsiteY123" fmla="*/ 547687 h 695341"/>
              <a:gd name="connsiteX124" fmla="*/ 635893 w 798069"/>
              <a:gd name="connsiteY124" fmla="*/ 550068 h 695341"/>
              <a:gd name="connsiteX125" fmla="*/ 614462 w 798069"/>
              <a:gd name="connsiteY125" fmla="*/ 561975 h 695341"/>
              <a:gd name="connsiteX126" fmla="*/ 607318 w 798069"/>
              <a:gd name="connsiteY126" fmla="*/ 564356 h 695341"/>
              <a:gd name="connsiteX127" fmla="*/ 593030 w 798069"/>
              <a:gd name="connsiteY127" fmla="*/ 573881 h 695341"/>
              <a:gd name="connsiteX128" fmla="*/ 562074 w 798069"/>
              <a:gd name="connsiteY128" fmla="*/ 576262 h 695341"/>
              <a:gd name="connsiteX129" fmla="*/ 540643 w 798069"/>
              <a:gd name="connsiteY129" fmla="*/ 590550 h 695341"/>
              <a:gd name="connsiteX130" fmla="*/ 533499 w 798069"/>
              <a:gd name="connsiteY130" fmla="*/ 595312 h 695341"/>
              <a:gd name="connsiteX131" fmla="*/ 526355 w 798069"/>
              <a:gd name="connsiteY131" fmla="*/ 597693 h 695341"/>
              <a:gd name="connsiteX132" fmla="*/ 514449 w 798069"/>
              <a:gd name="connsiteY132" fmla="*/ 611981 h 695341"/>
              <a:gd name="connsiteX133" fmla="*/ 512068 w 798069"/>
              <a:gd name="connsiteY133" fmla="*/ 619125 h 695341"/>
              <a:gd name="connsiteX134" fmla="*/ 507305 w 798069"/>
              <a:gd name="connsiteY134" fmla="*/ 640556 h 695341"/>
              <a:gd name="connsiteX135" fmla="*/ 502543 w 798069"/>
              <a:gd name="connsiteY135" fmla="*/ 654843 h 695341"/>
              <a:gd name="connsiteX136" fmla="*/ 500162 w 798069"/>
              <a:gd name="connsiteY136" fmla="*/ 661987 h 695341"/>
              <a:gd name="connsiteX137" fmla="*/ 493018 w 798069"/>
              <a:gd name="connsiteY137" fmla="*/ 664368 h 695341"/>
              <a:gd name="connsiteX138" fmla="*/ 485874 w 798069"/>
              <a:gd name="connsiteY138" fmla="*/ 659606 h 695341"/>
              <a:gd name="connsiteX139" fmla="*/ 471587 w 798069"/>
              <a:gd name="connsiteY139" fmla="*/ 645318 h 695341"/>
              <a:gd name="connsiteX140" fmla="*/ 447774 w 798069"/>
              <a:gd name="connsiteY140" fmla="*/ 647700 h 695341"/>
              <a:gd name="connsiteX141" fmla="*/ 435868 w 798069"/>
              <a:gd name="connsiteY141" fmla="*/ 659606 h 695341"/>
              <a:gd name="connsiteX142" fmla="*/ 414437 w 798069"/>
              <a:gd name="connsiteY142" fmla="*/ 671512 h 695341"/>
              <a:gd name="connsiteX143" fmla="*/ 407293 w 798069"/>
              <a:gd name="connsiteY143" fmla="*/ 676275 h 695341"/>
              <a:gd name="connsiteX144" fmla="*/ 385862 w 798069"/>
              <a:gd name="connsiteY144" fmla="*/ 671512 h 695341"/>
              <a:gd name="connsiteX145" fmla="*/ 314424 w 798069"/>
              <a:gd name="connsiteY145" fmla="*/ 673893 h 695341"/>
              <a:gd name="connsiteX146" fmla="*/ 300137 w 798069"/>
              <a:gd name="connsiteY146" fmla="*/ 676275 h 695341"/>
              <a:gd name="connsiteX147" fmla="*/ 297755 w 798069"/>
              <a:gd name="connsiteY147" fmla="*/ 666750 h 695341"/>
              <a:gd name="connsiteX148" fmla="*/ 292993 w 798069"/>
              <a:gd name="connsiteY148" fmla="*/ 652462 h 695341"/>
              <a:gd name="connsiteX149" fmla="*/ 288230 w 798069"/>
              <a:gd name="connsiteY149" fmla="*/ 638175 h 695341"/>
              <a:gd name="connsiteX150" fmla="*/ 281087 w 798069"/>
              <a:gd name="connsiteY150" fmla="*/ 633412 h 695341"/>
              <a:gd name="connsiteX151" fmla="*/ 271562 w 798069"/>
              <a:gd name="connsiteY151" fmla="*/ 635793 h 695341"/>
              <a:gd name="connsiteX152" fmla="*/ 269180 w 798069"/>
              <a:gd name="connsiteY152" fmla="*/ 642937 h 695341"/>
              <a:gd name="connsiteX153" fmla="*/ 257274 w 798069"/>
              <a:gd name="connsiteY153" fmla="*/ 657225 h 695341"/>
              <a:gd name="connsiteX154" fmla="*/ 250130 w 798069"/>
              <a:gd name="connsiteY154" fmla="*/ 659606 h 695341"/>
              <a:gd name="connsiteX155" fmla="*/ 238224 w 798069"/>
              <a:gd name="connsiteY155" fmla="*/ 671512 h 695341"/>
              <a:gd name="connsiteX156" fmla="*/ 235843 w 798069"/>
              <a:gd name="connsiteY156" fmla="*/ 678656 h 695341"/>
              <a:gd name="connsiteX157" fmla="*/ 233462 w 798069"/>
              <a:gd name="connsiteY157" fmla="*/ 688181 h 695341"/>
              <a:gd name="connsiteX158" fmla="*/ 226318 w 798069"/>
              <a:gd name="connsiteY158" fmla="*/ 690562 h 695341"/>
              <a:gd name="connsiteX159" fmla="*/ 212030 w 798069"/>
              <a:gd name="connsiteY159" fmla="*/ 688181 h 695341"/>
              <a:gd name="connsiteX160" fmla="*/ 204887 w 798069"/>
              <a:gd name="connsiteY160" fmla="*/ 685800 h 695341"/>
              <a:gd name="connsiteX161" fmla="*/ 173930 w 798069"/>
              <a:gd name="connsiteY161" fmla="*/ 688181 h 695341"/>
              <a:gd name="connsiteX162" fmla="*/ 164405 w 798069"/>
              <a:gd name="connsiteY162" fmla="*/ 685800 h 695341"/>
              <a:gd name="connsiteX163" fmla="*/ 154880 w 798069"/>
              <a:gd name="connsiteY163" fmla="*/ 664368 h 695341"/>
              <a:gd name="connsiteX164" fmla="*/ 140593 w 798069"/>
              <a:gd name="connsiteY164" fmla="*/ 654843 h 695341"/>
              <a:gd name="connsiteX165" fmla="*/ 133449 w 798069"/>
              <a:gd name="connsiteY165" fmla="*/ 657225 h 695341"/>
              <a:gd name="connsiteX166" fmla="*/ 119162 w 798069"/>
              <a:gd name="connsiteY166" fmla="*/ 669131 h 695341"/>
              <a:gd name="connsiteX167" fmla="*/ 112018 w 798069"/>
              <a:gd name="connsiteY167" fmla="*/ 673893 h 695341"/>
              <a:gd name="connsiteX168" fmla="*/ 95349 w 798069"/>
              <a:gd name="connsiteY168" fmla="*/ 671512 h 695341"/>
              <a:gd name="connsiteX169" fmla="*/ 85824 w 798069"/>
              <a:gd name="connsiteY169" fmla="*/ 659606 h 695341"/>
              <a:gd name="connsiteX170" fmla="*/ 78680 w 798069"/>
              <a:gd name="connsiteY170" fmla="*/ 654843 h 695341"/>
              <a:gd name="connsiteX171" fmla="*/ 73918 w 798069"/>
              <a:gd name="connsiteY171" fmla="*/ 661987 h 695341"/>
              <a:gd name="connsiteX172" fmla="*/ 66774 w 798069"/>
              <a:gd name="connsiteY172" fmla="*/ 671512 h 695341"/>
              <a:gd name="connsiteX173" fmla="*/ 64393 w 798069"/>
              <a:gd name="connsiteY173" fmla="*/ 678656 h 695341"/>
              <a:gd name="connsiteX174" fmla="*/ 57249 w 798069"/>
              <a:gd name="connsiteY174" fmla="*/ 683418 h 695341"/>
              <a:gd name="connsiteX175" fmla="*/ 50105 w 798069"/>
              <a:gd name="connsiteY175" fmla="*/ 685800 h 695341"/>
              <a:gd name="connsiteX176" fmla="*/ 28674 w 798069"/>
              <a:gd name="connsiteY176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  <a:gd name="connsiteX0" fmla="*/ 28674 w 798069"/>
              <a:gd name="connsiteY0" fmla="*/ 695325 h 695341"/>
              <a:gd name="connsiteX1" fmla="*/ 31055 w 798069"/>
              <a:gd name="connsiteY1" fmla="*/ 683418 h 695341"/>
              <a:gd name="connsiteX2" fmla="*/ 23912 w 798069"/>
              <a:gd name="connsiteY2" fmla="*/ 654843 h 695341"/>
              <a:gd name="connsiteX3" fmla="*/ 19149 w 798069"/>
              <a:gd name="connsiteY3" fmla="*/ 647700 h 695341"/>
              <a:gd name="connsiteX4" fmla="*/ 12005 w 798069"/>
              <a:gd name="connsiteY4" fmla="*/ 626268 h 695341"/>
              <a:gd name="connsiteX5" fmla="*/ 9624 w 798069"/>
              <a:gd name="connsiteY5" fmla="*/ 619125 h 695341"/>
              <a:gd name="connsiteX6" fmla="*/ 12005 w 798069"/>
              <a:gd name="connsiteY6" fmla="*/ 533400 h 695341"/>
              <a:gd name="connsiteX7" fmla="*/ 16768 w 798069"/>
              <a:gd name="connsiteY7" fmla="*/ 519112 h 695341"/>
              <a:gd name="connsiteX8" fmla="*/ 21530 w 798069"/>
              <a:gd name="connsiteY8" fmla="*/ 511968 h 695341"/>
              <a:gd name="connsiteX9" fmla="*/ 19149 w 798069"/>
              <a:gd name="connsiteY9" fmla="*/ 492918 h 695341"/>
              <a:gd name="connsiteX10" fmla="*/ 4862 w 798069"/>
              <a:gd name="connsiteY10" fmla="*/ 481012 h 695341"/>
              <a:gd name="connsiteX11" fmla="*/ 99 w 798069"/>
              <a:gd name="connsiteY11" fmla="*/ 473868 h 695341"/>
              <a:gd name="connsiteX12" fmla="*/ 2480 w 798069"/>
              <a:gd name="connsiteY12" fmla="*/ 464343 h 695341"/>
              <a:gd name="connsiteX13" fmla="*/ 23912 w 798069"/>
              <a:gd name="connsiteY13" fmla="*/ 447675 h 695341"/>
              <a:gd name="connsiteX14" fmla="*/ 38199 w 798069"/>
              <a:gd name="connsiteY14" fmla="*/ 433387 h 695341"/>
              <a:gd name="connsiteX15" fmla="*/ 52487 w 798069"/>
              <a:gd name="connsiteY15" fmla="*/ 421481 h 695341"/>
              <a:gd name="connsiteX16" fmla="*/ 57249 w 798069"/>
              <a:gd name="connsiteY16" fmla="*/ 414337 h 695341"/>
              <a:gd name="connsiteX17" fmla="*/ 62012 w 798069"/>
              <a:gd name="connsiteY17" fmla="*/ 388143 h 695341"/>
              <a:gd name="connsiteX18" fmla="*/ 69155 w 798069"/>
              <a:gd name="connsiteY18" fmla="*/ 364331 h 695341"/>
              <a:gd name="connsiteX19" fmla="*/ 73918 w 798069"/>
              <a:gd name="connsiteY19" fmla="*/ 357187 h 695341"/>
              <a:gd name="connsiteX20" fmla="*/ 76299 w 798069"/>
              <a:gd name="connsiteY20" fmla="*/ 350043 h 695341"/>
              <a:gd name="connsiteX21" fmla="*/ 88205 w 798069"/>
              <a:gd name="connsiteY21" fmla="*/ 333375 h 695341"/>
              <a:gd name="connsiteX22" fmla="*/ 100112 w 798069"/>
              <a:gd name="connsiteY22" fmla="*/ 321468 h 695341"/>
              <a:gd name="connsiteX23" fmla="*/ 112018 w 798069"/>
              <a:gd name="connsiteY23" fmla="*/ 307181 h 695341"/>
              <a:gd name="connsiteX24" fmla="*/ 121543 w 798069"/>
              <a:gd name="connsiteY24" fmla="*/ 292893 h 695341"/>
              <a:gd name="connsiteX25" fmla="*/ 133449 w 798069"/>
              <a:gd name="connsiteY25" fmla="*/ 278606 h 695341"/>
              <a:gd name="connsiteX26" fmla="*/ 138212 w 798069"/>
              <a:gd name="connsiteY26" fmla="*/ 269081 h 695341"/>
              <a:gd name="connsiteX27" fmla="*/ 147737 w 798069"/>
              <a:gd name="connsiteY27" fmla="*/ 254793 h 695341"/>
              <a:gd name="connsiteX28" fmla="*/ 159643 w 798069"/>
              <a:gd name="connsiteY28" fmla="*/ 233362 h 695341"/>
              <a:gd name="connsiteX29" fmla="*/ 164405 w 798069"/>
              <a:gd name="connsiteY29" fmla="*/ 223837 h 695341"/>
              <a:gd name="connsiteX30" fmla="*/ 169168 w 798069"/>
              <a:gd name="connsiteY30" fmla="*/ 216693 h 695341"/>
              <a:gd name="connsiteX31" fmla="*/ 176312 w 798069"/>
              <a:gd name="connsiteY31" fmla="*/ 202406 h 695341"/>
              <a:gd name="connsiteX32" fmla="*/ 185837 w 798069"/>
              <a:gd name="connsiteY32" fmla="*/ 188118 h 695341"/>
              <a:gd name="connsiteX33" fmla="*/ 183455 w 798069"/>
              <a:gd name="connsiteY33" fmla="*/ 166687 h 695341"/>
              <a:gd name="connsiteX34" fmla="*/ 173930 w 798069"/>
              <a:gd name="connsiteY34" fmla="*/ 159543 h 695341"/>
              <a:gd name="connsiteX35" fmla="*/ 169168 w 798069"/>
              <a:gd name="connsiteY35" fmla="*/ 152400 h 695341"/>
              <a:gd name="connsiteX36" fmla="*/ 171549 w 798069"/>
              <a:gd name="connsiteY36" fmla="*/ 126206 h 695341"/>
              <a:gd name="connsiteX37" fmla="*/ 176312 w 798069"/>
              <a:gd name="connsiteY37" fmla="*/ 119062 h 695341"/>
              <a:gd name="connsiteX38" fmla="*/ 178693 w 798069"/>
              <a:gd name="connsiteY38" fmla="*/ 111918 h 695341"/>
              <a:gd name="connsiteX39" fmla="*/ 185837 w 798069"/>
              <a:gd name="connsiteY39" fmla="*/ 97631 h 695341"/>
              <a:gd name="connsiteX40" fmla="*/ 183455 w 798069"/>
              <a:gd name="connsiteY40" fmla="*/ 85725 h 695341"/>
              <a:gd name="connsiteX41" fmla="*/ 178693 w 798069"/>
              <a:gd name="connsiteY41" fmla="*/ 78581 h 695341"/>
              <a:gd name="connsiteX42" fmla="*/ 190599 w 798069"/>
              <a:gd name="connsiteY42" fmla="*/ 52387 h 695341"/>
              <a:gd name="connsiteX43" fmla="*/ 197743 w 798069"/>
              <a:gd name="connsiteY43" fmla="*/ 50006 h 695341"/>
              <a:gd name="connsiteX44" fmla="*/ 219174 w 798069"/>
              <a:gd name="connsiteY44" fmla="*/ 30956 h 695341"/>
              <a:gd name="connsiteX45" fmla="*/ 231080 w 798069"/>
              <a:gd name="connsiteY45" fmla="*/ 19050 h 695341"/>
              <a:gd name="connsiteX46" fmla="*/ 235843 w 798069"/>
              <a:gd name="connsiteY46" fmla="*/ 11906 h 695341"/>
              <a:gd name="connsiteX47" fmla="*/ 242987 w 798069"/>
              <a:gd name="connsiteY47" fmla="*/ 14287 h 695341"/>
              <a:gd name="connsiteX48" fmla="*/ 247749 w 798069"/>
              <a:gd name="connsiteY48" fmla="*/ 30956 h 695341"/>
              <a:gd name="connsiteX49" fmla="*/ 250130 w 798069"/>
              <a:gd name="connsiteY49" fmla="*/ 78581 h 695341"/>
              <a:gd name="connsiteX50" fmla="*/ 257275 w 798069"/>
              <a:gd name="connsiteY50" fmla="*/ 78581 h 695341"/>
              <a:gd name="connsiteX51" fmla="*/ 273943 w 798069"/>
              <a:gd name="connsiteY51" fmla="*/ 88105 h 695341"/>
              <a:gd name="connsiteX52" fmla="*/ 281087 w 798069"/>
              <a:gd name="connsiteY52" fmla="*/ 102393 h 695341"/>
              <a:gd name="connsiteX53" fmla="*/ 288230 w 798069"/>
              <a:gd name="connsiteY53" fmla="*/ 104775 h 695341"/>
              <a:gd name="connsiteX54" fmla="*/ 307280 w 798069"/>
              <a:gd name="connsiteY54" fmla="*/ 102393 h 695341"/>
              <a:gd name="connsiteX55" fmla="*/ 319187 w 798069"/>
              <a:gd name="connsiteY55" fmla="*/ 100012 h 695341"/>
              <a:gd name="connsiteX56" fmla="*/ 326330 w 798069"/>
              <a:gd name="connsiteY56" fmla="*/ 95250 h 695341"/>
              <a:gd name="connsiteX57" fmla="*/ 352524 w 798069"/>
              <a:gd name="connsiteY57" fmla="*/ 102393 h 695341"/>
              <a:gd name="connsiteX58" fmla="*/ 354905 w 798069"/>
              <a:gd name="connsiteY58" fmla="*/ 109537 h 695341"/>
              <a:gd name="connsiteX59" fmla="*/ 359668 w 798069"/>
              <a:gd name="connsiteY59" fmla="*/ 147637 h 695341"/>
              <a:gd name="connsiteX60" fmla="*/ 364430 w 798069"/>
              <a:gd name="connsiteY60" fmla="*/ 157162 h 695341"/>
              <a:gd name="connsiteX61" fmla="*/ 371574 w 798069"/>
              <a:gd name="connsiteY61" fmla="*/ 159543 h 695341"/>
              <a:gd name="connsiteX62" fmla="*/ 414437 w 798069"/>
              <a:gd name="connsiteY62" fmla="*/ 157162 h 695341"/>
              <a:gd name="connsiteX63" fmla="*/ 428724 w 798069"/>
              <a:gd name="connsiteY63" fmla="*/ 150018 h 695341"/>
              <a:gd name="connsiteX64" fmla="*/ 435868 w 798069"/>
              <a:gd name="connsiteY64" fmla="*/ 128587 h 695341"/>
              <a:gd name="connsiteX65" fmla="*/ 440630 w 798069"/>
              <a:gd name="connsiteY65" fmla="*/ 119062 h 695341"/>
              <a:gd name="connsiteX66" fmla="*/ 450155 w 798069"/>
              <a:gd name="connsiteY66" fmla="*/ 121443 h 695341"/>
              <a:gd name="connsiteX67" fmla="*/ 464443 w 798069"/>
              <a:gd name="connsiteY67" fmla="*/ 114300 h 695341"/>
              <a:gd name="connsiteX68" fmla="*/ 478730 w 798069"/>
              <a:gd name="connsiteY68" fmla="*/ 107156 h 695341"/>
              <a:gd name="connsiteX69" fmla="*/ 490637 w 798069"/>
              <a:gd name="connsiteY69" fmla="*/ 95250 h 695341"/>
              <a:gd name="connsiteX70" fmla="*/ 493018 w 798069"/>
              <a:gd name="connsiteY70" fmla="*/ 78581 h 695341"/>
              <a:gd name="connsiteX71" fmla="*/ 495399 w 798069"/>
              <a:gd name="connsiteY71" fmla="*/ 71437 h 695341"/>
              <a:gd name="connsiteX72" fmla="*/ 502543 w 798069"/>
              <a:gd name="connsiteY72" fmla="*/ 45243 h 695341"/>
              <a:gd name="connsiteX73" fmla="*/ 512068 w 798069"/>
              <a:gd name="connsiteY73" fmla="*/ 0 h 695341"/>
              <a:gd name="connsiteX74" fmla="*/ 523974 w 798069"/>
              <a:gd name="connsiteY74" fmla="*/ 9525 h 695341"/>
              <a:gd name="connsiteX75" fmla="*/ 531118 w 798069"/>
              <a:gd name="connsiteY75" fmla="*/ 16668 h 695341"/>
              <a:gd name="connsiteX76" fmla="*/ 540643 w 798069"/>
              <a:gd name="connsiteY76" fmla="*/ 30956 h 695341"/>
              <a:gd name="connsiteX77" fmla="*/ 550168 w 798069"/>
              <a:gd name="connsiteY77" fmla="*/ 45243 h 695341"/>
              <a:gd name="connsiteX78" fmla="*/ 562074 w 798069"/>
              <a:gd name="connsiteY78" fmla="*/ 59531 h 695341"/>
              <a:gd name="connsiteX79" fmla="*/ 590649 w 798069"/>
              <a:gd name="connsiteY79" fmla="*/ 66675 h 695341"/>
              <a:gd name="connsiteX80" fmla="*/ 604937 w 798069"/>
              <a:gd name="connsiteY80" fmla="*/ 73818 h 695341"/>
              <a:gd name="connsiteX81" fmla="*/ 609699 w 798069"/>
              <a:gd name="connsiteY81" fmla="*/ 80962 h 695341"/>
              <a:gd name="connsiteX82" fmla="*/ 616843 w 798069"/>
              <a:gd name="connsiteY82" fmla="*/ 88106 h 695341"/>
              <a:gd name="connsiteX83" fmla="*/ 628749 w 798069"/>
              <a:gd name="connsiteY83" fmla="*/ 100012 h 695341"/>
              <a:gd name="connsiteX84" fmla="*/ 638274 w 798069"/>
              <a:gd name="connsiteY84" fmla="*/ 114300 h 695341"/>
              <a:gd name="connsiteX85" fmla="*/ 645418 w 798069"/>
              <a:gd name="connsiteY85" fmla="*/ 119062 h 695341"/>
              <a:gd name="connsiteX86" fmla="*/ 688280 w 798069"/>
              <a:gd name="connsiteY86" fmla="*/ 123825 h 695341"/>
              <a:gd name="connsiteX87" fmla="*/ 709712 w 798069"/>
              <a:gd name="connsiteY87" fmla="*/ 142875 h 695341"/>
              <a:gd name="connsiteX88" fmla="*/ 726380 w 798069"/>
              <a:gd name="connsiteY88" fmla="*/ 147637 h 695341"/>
              <a:gd name="connsiteX89" fmla="*/ 740668 w 798069"/>
              <a:gd name="connsiteY89" fmla="*/ 152400 h 695341"/>
              <a:gd name="connsiteX90" fmla="*/ 754955 w 798069"/>
              <a:gd name="connsiteY90" fmla="*/ 159543 h 695341"/>
              <a:gd name="connsiteX91" fmla="*/ 766862 w 798069"/>
              <a:gd name="connsiteY91" fmla="*/ 183356 h 695341"/>
              <a:gd name="connsiteX92" fmla="*/ 769243 w 798069"/>
              <a:gd name="connsiteY92" fmla="*/ 211931 h 695341"/>
              <a:gd name="connsiteX93" fmla="*/ 771624 w 798069"/>
              <a:gd name="connsiteY93" fmla="*/ 219075 h 695341"/>
              <a:gd name="connsiteX94" fmla="*/ 774005 w 798069"/>
              <a:gd name="connsiteY94" fmla="*/ 309562 h 695341"/>
              <a:gd name="connsiteX95" fmla="*/ 776387 w 798069"/>
              <a:gd name="connsiteY95" fmla="*/ 316706 h 695341"/>
              <a:gd name="connsiteX96" fmla="*/ 790674 w 798069"/>
              <a:gd name="connsiteY96" fmla="*/ 326231 h 695341"/>
              <a:gd name="connsiteX97" fmla="*/ 795437 w 798069"/>
              <a:gd name="connsiteY97" fmla="*/ 333375 h 695341"/>
              <a:gd name="connsiteX98" fmla="*/ 795437 w 798069"/>
              <a:gd name="connsiteY98" fmla="*/ 357187 h 695341"/>
              <a:gd name="connsiteX99" fmla="*/ 790674 w 798069"/>
              <a:gd name="connsiteY99" fmla="*/ 364331 h 695341"/>
              <a:gd name="connsiteX100" fmla="*/ 776387 w 798069"/>
              <a:gd name="connsiteY100" fmla="*/ 373856 h 695341"/>
              <a:gd name="connsiteX101" fmla="*/ 735906 w 798069"/>
              <a:gd name="connsiteY101" fmla="*/ 378619 h 695341"/>
              <a:gd name="connsiteX102" fmla="*/ 733524 w 798069"/>
              <a:gd name="connsiteY102" fmla="*/ 376237 h 695341"/>
              <a:gd name="connsiteX103" fmla="*/ 716855 w 798069"/>
              <a:gd name="connsiteY103" fmla="*/ 364331 h 695341"/>
              <a:gd name="connsiteX104" fmla="*/ 714474 w 798069"/>
              <a:gd name="connsiteY104" fmla="*/ 369093 h 695341"/>
              <a:gd name="connsiteX105" fmla="*/ 697805 w 798069"/>
              <a:gd name="connsiteY105" fmla="*/ 378618 h 695341"/>
              <a:gd name="connsiteX106" fmla="*/ 690662 w 798069"/>
              <a:gd name="connsiteY106" fmla="*/ 392906 h 695341"/>
              <a:gd name="connsiteX107" fmla="*/ 697805 w 798069"/>
              <a:gd name="connsiteY107" fmla="*/ 395287 h 695341"/>
              <a:gd name="connsiteX108" fmla="*/ 709712 w 798069"/>
              <a:gd name="connsiteY108" fmla="*/ 397668 h 695341"/>
              <a:gd name="connsiteX109" fmla="*/ 716855 w 798069"/>
              <a:gd name="connsiteY109" fmla="*/ 404812 h 695341"/>
              <a:gd name="connsiteX110" fmla="*/ 728762 w 798069"/>
              <a:gd name="connsiteY110" fmla="*/ 423862 h 695341"/>
              <a:gd name="connsiteX111" fmla="*/ 745430 w 798069"/>
              <a:gd name="connsiteY111" fmla="*/ 426243 h 695341"/>
              <a:gd name="connsiteX112" fmla="*/ 750193 w 798069"/>
              <a:gd name="connsiteY112" fmla="*/ 433387 h 695341"/>
              <a:gd name="connsiteX113" fmla="*/ 747812 w 798069"/>
              <a:gd name="connsiteY113" fmla="*/ 454818 h 695341"/>
              <a:gd name="connsiteX114" fmla="*/ 745430 w 798069"/>
              <a:gd name="connsiteY114" fmla="*/ 464343 h 695341"/>
              <a:gd name="connsiteX115" fmla="*/ 735905 w 798069"/>
              <a:gd name="connsiteY115" fmla="*/ 485775 h 695341"/>
              <a:gd name="connsiteX116" fmla="*/ 728762 w 798069"/>
              <a:gd name="connsiteY116" fmla="*/ 488156 h 695341"/>
              <a:gd name="connsiteX117" fmla="*/ 721618 w 798069"/>
              <a:gd name="connsiteY117" fmla="*/ 492918 h 695341"/>
              <a:gd name="connsiteX118" fmla="*/ 716855 w 798069"/>
              <a:gd name="connsiteY118" fmla="*/ 509587 h 695341"/>
              <a:gd name="connsiteX119" fmla="*/ 712093 w 798069"/>
              <a:gd name="connsiteY119" fmla="*/ 516731 h 695341"/>
              <a:gd name="connsiteX120" fmla="*/ 704949 w 798069"/>
              <a:gd name="connsiteY120" fmla="*/ 519112 h 695341"/>
              <a:gd name="connsiteX121" fmla="*/ 697805 w 798069"/>
              <a:gd name="connsiteY121" fmla="*/ 523875 h 695341"/>
              <a:gd name="connsiteX122" fmla="*/ 669230 w 798069"/>
              <a:gd name="connsiteY122" fmla="*/ 528637 h 695341"/>
              <a:gd name="connsiteX123" fmla="*/ 662087 w 798069"/>
              <a:gd name="connsiteY123" fmla="*/ 535781 h 695341"/>
              <a:gd name="connsiteX124" fmla="*/ 650180 w 798069"/>
              <a:gd name="connsiteY124" fmla="*/ 547687 h 695341"/>
              <a:gd name="connsiteX125" fmla="*/ 635893 w 798069"/>
              <a:gd name="connsiteY125" fmla="*/ 550068 h 695341"/>
              <a:gd name="connsiteX126" fmla="*/ 614462 w 798069"/>
              <a:gd name="connsiteY126" fmla="*/ 561975 h 695341"/>
              <a:gd name="connsiteX127" fmla="*/ 607318 w 798069"/>
              <a:gd name="connsiteY127" fmla="*/ 564356 h 695341"/>
              <a:gd name="connsiteX128" fmla="*/ 593030 w 798069"/>
              <a:gd name="connsiteY128" fmla="*/ 573881 h 695341"/>
              <a:gd name="connsiteX129" fmla="*/ 562074 w 798069"/>
              <a:gd name="connsiteY129" fmla="*/ 576262 h 695341"/>
              <a:gd name="connsiteX130" fmla="*/ 540643 w 798069"/>
              <a:gd name="connsiteY130" fmla="*/ 590550 h 695341"/>
              <a:gd name="connsiteX131" fmla="*/ 533499 w 798069"/>
              <a:gd name="connsiteY131" fmla="*/ 595312 h 695341"/>
              <a:gd name="connsiteX132" fmla="*/ 526355 w 798069"/>
              <a:gd name="connsiteY132" fmla="*/ 597693 h 695341"/>
              <a:gd name="connsiteX133" fmla="*/ 514449 w 798069"/>
              <a:gd name="connsiteY133" fmla="*/ 611981 h 695341"/>
              <a:gd name="connsiteX134" fmla="*/ 512068 w 798069"/>
              <a:gd name="connsiteY134" fmla="*/ 619125 h 695341"/>
              <a:gd name="connsiteX135" fmla="*/ 507305 w 798069"/>
              <a:gd name="connsiteY135" fmla="*/ 640556 h 695341"/>
              <a:gd name="connsiteX136" fmla="*/ 502543 w 798069"/>
              <a:gd name="connsiteY136" fmla="*/ 654843 h 695341"/>
              <a:gd name="connsiteX137" fmla="*/ 500162 w 798069"/>
              <a:gd name="connsiteY137" fmla="*/ 661987 h 695341"/>
              <a:gd name="connsiteX138" fmla="*/ 493018 w 798069"/>
              <a:gd name="connsiteY138" fmla="*/ 664368 h 695341"/>
              <a:gd name="connsiteX139" fmla="*/ 485874 w 798069"/>
              <a:gd name="connsiteY139" fmla="*/ 659606 h 695341"/>
              <a:gd name="connsiteX140" fmla="*/ 471587 w 798069"/>
              <a:gd name="connsiteY140" fmla="*/ 645318 h 695341"/>
              <a:gd name="connsiteX141" fmla="*/ 447774 w 798069"/>
              <a:gd name="connsiteY141" fmla="*/ 647700 h 695341"/>
              <a:gd name="connsiteX142" fmla="*/ 435868 w 798069"/>
              <a:gd name="connsiteY142" fmla="*/ 659606 h 695341"/>
              <a:gd name="connsiteX143" fmla="*/ 414437 w 798069"/>
              <a:gd name="connsiteY143" fmla="*/ 671512 h 695341"/>
              <a:gd name="connsiteX144" fmla="*/ 407293 w 798069"/>
              <a:gd name="connsiteY144" fmla="*/ 676275 h 695341"/>
              <a:gd name="connsiteX145" fmla="*/ 385862 w 798069"/>
              <a:gd name="connsiteY145" fmla="*/ 671512 h 695341"/>
              <a:gd name="connsiteX146" fmla="*/ 314424 w 798069"/>
              <a:gd name="connsiteY146" fmla="*/ 673893 h 695341"/>
              <a:gd name="connsiteX147" fmla="*/ 300137 w 798069"/>
              <a:gd name="connsiteY147" fmla="*/ 676275 h 695341"/>
              <a:gd name="connsiteX148" fmla="*/ 297755 w 798069"/>
              <a:gd name="connsiteY148" fmla="*/ 666750 h 695341"/>
              <a:gd name="connsiteX149" fmla="*/ 292993 w 798069"/>
              <a:gd name="connsiteY149" fmla="*/ 652462 h 695341"/>
              <a:gd name="connsiteX150" fmla="*/ 288230 w 798069"/>
              <a:gd name="connsiteY150" fmla="*/ 638175 h 695341"/>
              <a:gd name="connsiteX151" fmla="*/ 281087 w 798069"/>
              <a:gd name="connsiteY151" fmla="*/ 633412 h 695341"/>
              <a:gd name="connsiteX152" fmla="*/ 271562 w 798069"/>
              <a:gd name="connsiteY152" fmla="*/ 635793 h 695341"/>
              <a:gd name="connsiteX153" fmla="*/ 269180 w 798069"/>
              <a:gd name="connsiteY153" fmla="*/ 642937 h 695341"/>
              <a:gd name="connsiteX154" fmla="*/ 257274 w 798069"/>
              <a:gd name="connsiteY154" fmla="*/ 657225 h 695341"/>
              <a:gd name="connsiteX155" fmla="*/ 250130 w 798069"/>
              <a:gd name="connsiteY155" fmla="*/ 659606 h 695341"/>
              <a:gd name="connsiteX156" fmla="*/ 238224 w 798069"/>
              <a:gd name="connsiteY156" fmla="*/ 671512 h 695341"/>
              <a:gd name="connsiteX157" fmla="*/ 235843 w 798069"/>
              <a:gd name="connsiteY157" fmla="*/ 678656 h 695341"/>
              <a:gd name="connsiteX158" fmla="*/ 233462 w 798069"/>
              <a:gd name="connsiteY158" fmla="*/ 688181 h 695341"/>
              <a:gd name="connsiteX159" fmla="*/ 226318 w 798069"/>
              <a:gd name="connsiteY159" fmla="*/ 690562 h 695341"/>
              <a:gd name="connsiteX160" fmla="*/ 212030 w 798069"/>
              <a:gd name="connsiteY160" fmla="*/ 688181 h 695341"/>
              <a:gd name="connsiteX161" fmla="*/ 204887 w 798069"/>
              <a:gd name="connsiteY161" fmla="*/ 685800 h 695341"/>
              <a:gd name="connsiteX162" fmla="*/ 173930 w 798069"/>
              <a:gd name="connsiteY162" fmla="*/ 688181 h 695341"/>
              <a:gd name="connsiteX163" fmla="*/ 164405 w 798069"/>
              <a:gd name="connsiteY163" fmla="*/ 685800 h 695341"/>
              <a:gd name="connsiteX164" fmla="*/ 154880 w 798069"/>
              <a:gd name="connsiteY164" fmla="*/ 664368 h 695341"/>
              <a:gd name="connsiteX165" fmla="*/ 140593 w 798069"/>
              <a:gd name="connsiteY165" fmla="*/ 654843 h 695341"/>
              <a:gd name="connsiteX166" fmla="*/ 133449 w 798069"/>
              <a:gd name="connsiteY166" fmla="*/ 657225 h 695341"/>
              <a:gd name="connsiteX167" fmla="*/ 119162 w 798069"/>
              <a:gd name="connsiteY167" fmla="*/ 669131 h 695341"/>
              <a:gd name="connsiteX168" fmla="*/ 112018 w 798069"/>
              <a:gd name="connsiteY168" fmla="*/ 673893 h 695341"/>
              <a:gd name="connsiteX169" fmla="*/ 95349 w 798069"/>
              <a:gd name="connsiteY169" fmla="*/ 671512 h 695341"/>
              <a:gd name="connsiteX170" fmla="*/ 85824 w 798069"/>
              <a:gd name="connsiteY170" fmla="*/ 659606 h 695341"/>
              <a:gd name="connsiteX171" fmla="*/ 78680 w 798069"/>
              <a:gd name="connsiteY171" fmla="*/ 654843 h 695341"/>
              <a:gd name="connsiteX172" fmla="*/ 73918 w 798069"/>
              <a:gd name="connsiteY172" fmla="*/ 661987 h 695341"/>
              <a:gd name="connsiteX173" fmla="*/ 66774 w 798069"/>
              <a:gd name="connsiteY173" fmla="*/ 671512 h 695341"/>
              <a:gd name="connsiteX174" fmla="*/ 64393 w 798069"/>
              <a:gd name="connsiteY174" fmla="*/ 678656 h 695341"/>
              <a:gd name="connsiteX175" fmla="*/ 57249 w 798069"/>
              <a:gd name="connsiteY175" fmla="*/ 683418 h 695341"/>
              <a:gd name="connsiteX176" fmla="*/ 50105 w 798069"/>
              <a:gd name="connsiteY176" fmla="*/ 685800 h 695341"/>
              <a:gd name="connsiteX177" fmla="*/ 28674 w 798069"/>
              <a:gd name="connsiteY177" fmla="*/ 695325 h 69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798069" h="695341">
                <a:moveTo>
                  <a:pt x="28674" y="695325"/>
                </a:moveTo>
                <a:cubicBezTo>
                  <a:pt x="25499" y="694928"/>
                  <a:pt x="31055" y="687466"/>
                  <a:pt x="31055" y="683418"/>
                </a:cubicBezTo>
                <a:cubicBezTo>
                  <a:pt x="31055" y="673799"/>
                  <a:pt x="26867" y="663708"/>
                  <a:pt x="23912" y="654843"/>
                </a:cubicBezTo>
                <a:cubicBezTo>
                  <a:pt x="23007" y="652128"/>
                  <a:pt x="20737" y="650081"/>
                  <a:pt x="19149" y="647700"/>
                </a:cubicBezTo>
                <a:lnTo>
                  <a:pt x="12005" y="626268"/>
                </a:lnTo>
                <a:lnTo>
                  <a:pt x="9624" y="619125"/>
                </a:lnTo>
                <a:cubicBezTo>
                  <a:pt x="10418" y="590550"/>
                  <a:pt x="9968" y="561913"/>
                  <a:pt x="12005" y="533400"/>
                </a:cubicBezTo>
                <a:cubicBezTo>
                  <a:pt x="12363" y="528392"/>
                  <a:pt x="13983" y="523289"/>
                  <a:pt x="16768" y="519112"/>
                </a:cubicBezTo>
                <a:lnTo>
                  <a:pt x="21530" y="511968"/>
                </a:lnTo>
                <a:cubicBezTo>
                  <a:pt x="20736" y="505618"/>
                  <a:pt x="21336" y="498932"/>
                  <a:pt x="19149" y="492918"/>
                </a:cubicBezTo>
                <a:cubicBezTo>
                  <a:pt x="17683" y="488887"/>
                  <a:pt x="8261" y="483279"/>
                  <a:pt x="4862" y="481012"/>
                </a:cubicBezTo>
                <a:cubicBezTo>
                  <a:pt x="3274" y="478631"/>
                  <a:pt x="504" y="476701"/>
                  <a:pt x="99" y="473868"/>
                </a:cubicBezTo>
                <a:cubicBezTo>
                  <a:pt x="-364" y="470628"/>
                  <a:pt x="856" y="467184"/>
                  <a:pt x="2480" y="464343"/>
                </a:cubicBezTo>
                <a:cubicBezTo>
                  <a:pt x="5923" y="458319"/>
                  <a:pt x="19994" y="450287"/>
                  <a:pt x="23912" y="447675"/>
                </a:cubicBezTo>
                <a:cubicBezTo>
                  <a:pt x="29516" y="443939"/>
                  <a:pt x="33437" y="438150"/>
                  <a:pt x="38199" y="433387"/>
                </a:cubicBezTo>
                <a:cubicBezTo>
                  <a:pt x="47365" y="424220"/>
                  <a:pt x="42542" y="428110"/>
                  <a:pt x="52487" y="421481"/>
                </a:cubicBezTo>
                <a:cubicBezTo>
                  <a:pt x="54074" y="419100"/>
                  <a:pt x="55969" y="416897"/>
                  <a:pt x="57249" y="414337"/>
                </a:cubicBezTo>
                <a:cubicBezTo>
                  <a:pt x="61080" y="406674"/>
                  <a:pt x="60781" y="395528"/>
                  <a:pt x="62012" y="388143"/>
                </a:cubicBezTo>
                <a:cubicBezTo>
                  <a:pt x="63212" y="380943"/>
                  <a:pt x="67037" y="370686"/>
                  <a:pt x="69155" y="364331"/>
                </a:cubicBezTo>
                <a:cubicBezTo>
                  <a:pt x="70060" y="361616"/>
                  <a:pt x="72330" y="359568"/>
                  <a:pt x="73918" y="357187"/>
                </a:cubicBezTo>
                <a:cubicBezTo>
                  <a:pt x="74712" y="354806"/>
                  <a:pt x="75176" y="352288"/>
                  <a:pt x="76299" y="350043"/>
                </a:cubicBezTo>
                <a:cubicBezTo>
                  <a:pt x="78165" y="346311"/>
                  <a:pt x="86416" y="335880"/>
                  <a:pt x="88205" y="333375"/>
                </a:cubicBezTo>
                <a:cubicBezTo>
                  <a:pt x="95420" y="323273"/>
                  <a:pt x="89722" y="328395"/>
                  <a:pt x="100112" y="321468"/>
                </a:cubicBezTo>
                <a:cubicBezTo>
                  <a:pt x="117131" y="295940"/>
                  <a:pt x="90625" y="334687"/>
                  <a:pt x="112018" y="307181"/>
                </a:cubicBezTo>
                <a:cubicBezTo>
                  <a:pt x="115532" y="302663"/>
                  <a:pt x="117495" y="296940"/>
                  <a:pt x="121543" y="292893"/>
                </a:cubicBezTo>
                <a:cubicBezTo>
                  <a:pt x="128113" y="286324"/>
                  <a:pt x="129027" y="286345"/>
                  <a:pt x="133449" y="278606"/>
                </a:cubicBezTo>
                <a:cubicBezTo>
                  <a:pt x="135210" y="275524"/>
                  <a:pt x="136386" y="272125"/>
                  <a:pt x="138212" y="269081"/>
                </a:cubicBezTo>
                <a:cubicBezTo>
                  <a:pt x="141157" y="264173"/>
                  <a:pt x="147737" y="254793"/>
                  <a:pt x="147737" y="254793"/>
                </a:cubicBezTo>
                <a:cubicBezTo>
                  <a:pt x="151928" y="242220"/>
                  <a:pt x="148726" y="249738"/>
                  <a:pt x="159643" y="233362"/>
                </a:cubicBezTo>
                <a:cubicBezTo>
                  <a:pt x="161612" y="230408"/>
                  <a:pt x="162644" y="226919"/>
                  <a:pt x="164405" y="223837"/>
                </a:cubicBezTo>
                <a:cubicBezTo>
                  <a:pt x="165825" y="221352"/>
                  <a:pt x="167580" y="219074"/>
                  <a:pt x="169168" y="216693"/>
                </a:cubicBezTo>
                <a:cubicBezTo>
                  <a:pt x="175153" y="198737"/>
                  <a:pt x="167078" y="220873"/>
                  <a:pt x="176312" y="202406"/>
                </a:cubicBezTo>
                <a:cubicBezTo>
                  <a:pt x="183205" y="188620"/>
                  <a:pt x="172293" y="201662"/>
                  <a:pt x="185837" y="188118"/>
                </a:cubicBezTo>
                <a:cubicBezTo>
                  <a:pt x="185043" y="180974"/>
                  <a:pt x="186220" y="173322"/>
                  <a:pt x="183455" y="166687"/>
                </a:cubicBezTo>
                <a:cubicBezTo>
                  <a:pt x="181928" y="163024"/>
                  <a:pt x="176736" y="162349"/>
                  <a:pt x="173930" y="159543"/>
                </a:cubicBezTo>
                <a:cubicBezTo>
                  <a:pt x="171907" y="157520"/>
                  <a:pt x="170755" y="154781"/>
                  <a:pt x="169168" y="152400"/>
                </a:cubicBezTo>
                <a:cubicBezTo>
                  <a:pt x="169962" y="143669"/>
                  <a:pt x="169712" y="134779"/>
                  <a:pt x="171549" y="126206"/>
                </a:cubicBezTo>
                <a:cubicBezTo>
                  <a:pt x="172149" y="123407"/>
                  <a:pt x="175032" y="121622"/>
                  <a:pt x="176312" y="119062"/>
                </a:cubicBezTo>
                <a:cubicBezTo>
                  <a:pt x="177435" y="116817"/>
                  <a:pt x="177571" y="114163"/>
                  <a:pt x="178693" y="111918"/>
                </a:cubicBezTo>
                <a:cubicBezTo>
                  <a:pt x="187929" y="93446"/>
                  <a:pt x="179847" y="115596"/>
                  <a:pt x="185837" y="97631"/>
                </a:cubicBezTo>
                <a:cubicBezTo>
                  <a:pt x="185043" y="93662"/>
                  <a:pt x="184876" y="89515"/>
                  <a:pt x="183455" y="85725"/>
                </a:cubicBezTo>
                <a:cubicBezTo>
                  <a:pt x="182450" y="83045"/>
                  <a:pt x="178952" y="81431"/>
                  <a:pt x="178693" y="78581"/>
                </a:cubicBezTo>
                <a:cubicBezTo>
                  <a:pt x="177213" y="62298"/>
                  <a:pt x="178654" y="59212"/>
                  <a:pt x="190599" y="52387"/>
                </a:cubicBezTo>
                <a:cubicBezTo>
                  <a:pt x="192778" y="51142"/>
                  <a:pt x="195362" y="50800"/>
                  <a:pt x="197743" y="50006"/>
                </a:cubicBezTo>
                <a:cubicBezTo>
                  <a:pt x="210491" y="41507"/>
                  <a:pt x="202863" y="47267"/>
                  <a:pt x="219174" y="30956"/>
                </a:cubicBezTo>
                <a:cubicBezTo>
                  <a:pt x="235048" y="15082"/>
                  <a:pt x="212034" y="31748"/>
                  <a:pt x="231080" y="19050"/>
                </a:cubicBezTo>
                <a:cubicBezTo>
                  <a:pt x="232668" y="16669"/>
                  <a:pt x="233186" y="12969"/>
                  <a:pt x="235843" y="11906"/>
                </a:cubicBezTo>
                <a:cubicBezTo>
                  <a:pt x="238174" y="10974"/>
                  <a:pt x="241212" y="12512"/>
                  <a:pt x="242987" y="14287"/>
                </a:cubicBezTo>
                <a:cubicBezTo>
                  <a:pt x="244125" y="15425"/>
                  <a:pt x="247728" y="30874"/>
                  <a:pt x="247749" y="30956"/>
                </a:cubicBezTo>
                <a:cubicBezTo>
                  <a:pt x="248543" y="46831"/>
                  <a:pt x="248753" y="62746"/>
                  <a:pt x="250130" y="78581"/>
                </a:cubicBezTo>
                <a:cubicBezTo>
                  <a:pt x="250347" y="81082"/>
                  <a:pt x="253306" y="76994"/>
                  <a:pt x="257275" y="78581"/>
                </a:cubicBezTo>
                <a:cubicBezTo>
                  <a:pt x="261244" y="80168"/>
                  <a:pt x="269974" y="84136"/>
                  <a:pt x="273943" y="88105"/>
                </a:cubicBezTo>
                <a:cubicBezTo>
                  <a:pt x="277912" y="92074"/>
                  <a:pt x="278706" y="99615"/>
                  <a:pt x="281087" y="102393"/>
                </a:cubicBezTo>
                <a:cubicBezTo>
                  <a:pt x="283468" y="105171"/>
                  <a:pt x="285849" y="103981"/>
                  <a:pt x="288230" y="104775"/>
                </a:cubicBezTo>
                <a:cubicBezTo>
                  <a:pt x="294580" y="103981"/>
                  <a:pt x="300955" y="103366"/>
                  <a:pt x="307280" y="102393"/>
                </a:cubicBezTo>
                <a:cubicBezTo>
                  <a:pt x="311281" y="101777"/>
                  <a:pt x="316012" y="101202"/>
                  <a:pt x="319187" y="100012"/>
                </a:cubicBezTo>
                <a:cubicBezTo>
                  <a:pt x="322362" y="98822"/>
                  <a:pt x="320774" y="94853"/>
                  <a:pt x="326330" y="95250"/>
                </a:cubicBezTo>
                <a:cubicBezTo>
                  <a:pt x="331886" y="95647"/>
                  <a:pt x="347762" y="101202"/>
                  <a:pt x="352524" y="102393"/>
                </a:cubicBezTo>
                <a:cubicBezTo>
                  <a:pt x="353318" y="104774"/>
                  <a:pt x="354594" y="107046"/>
                  <a:pt x="354905" y="109537"/>
                </a:cubicBezTo>
                <a:cubicBezTo>
                  <a:pt x="357007" y="126350"/>
                  <a:pt x="354129" y="134712"/>
                  <a:pt x="359668" y="147637"/>
                </a:cubicBezTo>
                <a:cubicBezTo>
                  <a:pt x="361066" y="150900"/>
                  <a:pt x="361920" y="154652"/>
                  <a:pt x="364430" y="157162"/>
                </a:cubicBezTo>
                <a:cubicBezTo>
                  <a:pt x="366205" y="158937"/>
                  <a:pt x="369193" y="158749"/>
                  <a:pt x="371574" y="159543"/>
                </a:cubicBezTo>
                <a:cubicBezTo>
                  <a:pt x="385862" y="158749"/>
                  <a:pt x="400192" y="158519"/>
                  <a:pt x="414437" y="157162"/>
                </a:cubicBezTo>
                <a:cubicBezTo>
                  <a:pt x="419288" y="156700"/>
                  <a:pt x="425152" y="154780"/>
                  <a:pt x="428724" y="150018"/>
                </a:cubicBezTo>
                <a:cubicBezTo>
                  <a:pt x="432296" y="145256"/>
                  <a:pt x="433884" y="133746"/>
                  <a:pt x="435868" y="128587"/>
                </a:cubicBezTo>
                <a:cubicBezTo>
                  <a:pt x="437852" y="123428"/>
                  <a:pt x="438249" y="120253"/>
                  <a:pt x="440630" y="119062"/>
                </a:cubicBezTo>
                <a:cubicBezTo>
                  <a:pt x="443011" y="117871"/>
                  <a:pt x="446186" y="122237"/>
                  <a:pt x="450155" y="121443"/>
                </a:cubicBezTo>
                <a:cubicBezTo>
                  <a:pt x="454124" y="120649"/>
                  <a:pt x="462062" y="115094"/>
                  <a:pt x="464443" y="114300"/>
                </a:cubicBezTo>
                <a:cubicBezTo>
                  <a:pt x="469205" y="115094"/>
                  <a:pt x="474364" y="110331"/>
                  <a:pt x="478730" y="107156"/>
                </a:cubicBezTo>
                <a:cubicBezTo>
                  <a:pt x="483096" y="103981"/>
                  <a:pt x="488155" y="102693"/>
                  <a:pt x="490637" y="95250"/>
                </a:cubicBezTo>
                <a:cubicBezTo>
                  <a:pt x="491431" y="89694"/>
                  <a:pt x="491917" y="84085"/>
                  <a:pt x="493018" y="78581"/>
                </a:cubicBezTo>
                <a:cubicBezTo>
                  <a:pt x="493510" y="76120"/>
                  <a:pt x="494739" y="73859"/>
                  <a:pt x="495399" y="71437"/>
                </a:cubicBezTo>
                <a:cubicBezTo>
                  <a:pt x="503456" y="41895"/>
                  <a:pt x="497063" y="61687"/>
                  <a:pt x="502543" y="45243"/>
                </a:cubicBezTo>
                <a:cubicBezTo>
                  <a:pt x="507660" y="4303"/>
                  <a:pt x="500204" y="17792"/>
                  <a:pt x="512068" y="0"/>
                </a:cubicBezTo>
                <a:cubicBezTo>
                  <a:pt x="523797" y="3909"/>
                  <a:pt x="515688" y="-418"/>
                  <a:pt x="523974" y="9525"/>
                </a:cubicBezTo>
                <a:cubicBezTo>
                  <a:pt x="526130" y="12112"/>
                  <a:pt x="529051" y="14010"/>
                  <a:pt x="531118" y="16668"/>
                </a:cubicBezTo>
                <a:cubicBezTo>
                  <a:pt x="534632" y="21186"/>
                  <a:pt x="537468" y="26193"/>
                  <a:pt x="540643" y="30956"/>
                </a:cubicBezTo>
                <a:lnTo>
                  <a:pt x="550168" y="45243"/>
                </a:lnTo>
                <a:cubicBezTo>
                  <a:pt x="554852" y="52269"/>
                  <a:pt x="553597" y="57477"/>
                  <a:pt x="562074" y="59531"/>
                </a:cubicBezTo>
                <a:cubicBezTo>
                  <a:pt x="573644" y="62335"/>
                  <a:pt x="573983" y="64823"/>
                  <a:pt x="590649" y="66675"/>
                </a:cubicBezTo>
                <a:cubicBezTo>
                  <a:pt x="596458" y="68611"/>
                  <a:pt x="600322" y="69203"/>
                  <a:pt x="604937" y="73818"/>
                </a:cubicBezTo>
                <a:cubicBezTo>
                  <a:pt x="606961" y="75842"/>
                  <a:pt x="607867" y="78763"/>
                  <a:pt x="609699" y="80962"/>
                </a:cubicBezTo>
                <a:cubicBezTo>
                  <a:pt x="611855" y="83549"/>
                  <a:pt x="614687" y="85519"/>
                  <a:pt x="616843" y="88106"/>
                </a:cubicBezTo>
                <a:cubicBezTo>
                  <a:pt x="626764" y="100012"/>
                  <a:pt x="615652" y="91282"/>
                  <a:pt x="628749" y="100012"/>
                </a:cubicBezTo>
                <a:lnTo>
                  <a:pt x="638274" y="114300"/>
                </a:lnTo>
                <a:cubicBezTo>
                  <a:pt x="639861" y="116681"/>
                  <a:pt x="642858" y="117782"/>
                  <a:pt x="645418" y="119062"/>
                </a:cubicBezTo>
                <a:cubicBezTo>
                  <a:pt x="656780" y="124742"/>
                  <a:pt x="683819" y="123528"/>
                  <a:pt x="688280" y="123825"/>
                </a:cubicBezTo>
                <a:cubicBezTo>
                  <a:pt x="694589" y="130134"/>
                  <a:pt x="701215" y="138626"/>
                  <a:pt x="709712" y="142875"/>
                </a:cubicBezTo>
                <a:cubicBezTo>
                  <a:pt x="713713" y="144876"/>
                  <a:pt x="722565" y="146492"/>
                  <a:pt x="726380" y="147637"/>
                </a:cubicBezTo>
                <a:cubicBezTo>
                  <a:pt x="731189" y="149080"/>
                  <a:pt x="736491" y="149615"/>
                  <a:pt x="740668" y="152400"/>
                </a:cubicBezTo>
                <a:cubicBezTo>
                  <a:pt x="749900" y="158554"/>
                  <a:pt x="745097" y="156257"/>
                  <a:pt x="754955" y="159543"/>
                </a:cubicBezTo>
                <a:cubicBezTo>
                  <a:pt x="766295" y="176554"/>
                  <a:pt x="763091" y="168278"/>
                  <a:pt x="766862" y="183356"/>
                </a:cubicBezTo>
                <a:cubicBezTo>
                  <a:pt x="767656" y="192881"/>
                  <a:pt x="767980" y="202457"/>
                  <a:pt x="769243" y="211931"/>
                </a:cubicBezTo>
                <a:cubicBezTo>
                  <a:pt x="769575" y="214419"/>
                  <a:pt x="771502" y="216568"/>
                  <a:pt x="771624" y="219075"/>
                </a:cubicBezTo>
                <a:cubicBezTo>
                  <a:pt x="773094" y="249212"/>
                  <a:pt x="772535" y="279425"/>
                  <a:pt x="774005" y="309562"/>
                </a:cubicBezTo>
                <a:cubicBezTo>
                  <a:pt x="774127" y="312069"/>
                  <a:pt x="774612" y="314931"/>
                  <a:pt x="776387" y="316706"/>
                </a:cubicBezTo>
                <a:cubicBezTo>
                  <a:pt x="780434" y="320753"/>
                  <a:pt x="790674" y="326231"/>
                  <a:pt x="790674" y="326231"/>
                </a:cubicBezTo>
                <a:cubicBezTo>
                  <a:pt x="792262" y="328612"/>
                  <a:pt x="794157" y="330815"/>
                  <a:pt x="795437" y="333375"/>
                </a:cubicBezTo>
                <a:cubicBezTo>
                  <a:pt x="799531" y="341562"/>
                  <a:pt x="798311" y="347606"/>
                  <a:pt x="795437" y="357187"/>
                </a:cubicBezTo>
                <a:cubicBezTo>
                  <a:pt x="794615" y="359928"/>
                  <a:pt x="792828" y="362446"/>
                  <a:pt x="790674" y="364331"/>
                </a:cubicBezTo>
                <a:cubicBezTo>
                  <a:pt x="786367" y="368100"/>
                  <a:pt x="785515" y="371475"/>
                  <a:pt x="776387" y="373856"/>
                </a:cubicBezTo>
                <a:cubicBezTo>
                  <a:pt x="767259" y="376237"/>
                  <a:pt x="743050" y="378222"/>
                  <a:pt x="735906" y="378619"/>
                </a:cubicBezTo>
                <a:cubicBezTo>
                  <a:pt x="728762" y="379016"/>
                  <a:pt x="736699" y="378618"/>
                  <a:pt x="733524" y="376237"/>
                </a:cubicBezTo>
                <a:cubicBezTo>
                  <a:pt x="730349" y="373856"/>
                  <a:pt x="720030" y="365522"/>
                  <a:pt x="716855" y="364331"/>
                </a:cubicBezTo>
                <a:cubicBezTo>
                  <a:pt x="713680" y="363140"/>
                  <a:pt x="717649" y="366712"/>
                  <a:pt x="714474" y="369093"/>
                </a:cubicBezTo>
                <a:cubicBezTo>
                  <a:pt x="711299" y="371474"/>
                  <a:pt x="701774" y="374649"/>
                  <a:pt x="697805" y="378618"/>
                </a:cubicBezTo>
                <a:cubicBezTo>
                  <a:pt x="693836" y="382587"/>
                  <a:pt x="696643" y="374959"/>
                  <a:pt x="690662" y="392906"/>
                </a:cubicBezTo>
                <a:cubicBezTo>
                  <a:pt x="693043" y="393700"/>
                  <a:pt x="695370" y="394678"/>
                  <a:pt x="697805" y="395287"/>
                </a:cubicBezTo>
                <a:cubicBezTo>
                  <a:pt x="701732" y="396269"/>
                  <a:pt x="706092" y="395858"/>
                  <a:pt x="709712" y="397668"/>
                </a:cubicBezTo>
                <a:cubicBezTo>
                  <a:pt x="712724" y="399174"/>
                  <a:pt x="714474" y="402431"/>
                  <a:pt x="716855" y="404812"/>
                </a:cubicBezTo>
                <a:cubicBezTo>
                  <a:pt x="719826" y="413725"/>
                  <a:pt x="718978" y="420927"/>
                  <a:pt x="728762" y="423862"/>
                </a:cubicBezTo>
                <a:cubicBezTo>
                  <a:pt x="734138" y="425475"/>
                  <a:pt x="739874" y="425449"/>
                  <a:pt x="745430" y="426243"/>
                </a:cubicBezTo>
                <a:cubicBezTo>
                  <a:pt x="747018" y="428624"/>
                  <a:pt x="749955" y="430535"/>
                  <a:pt x="750193" y="433387"/>
                </a:cubicBezTo>
                <a:cubicBezTo>
                  <a:pt x="750790" y="440550"/>
                  <a:pt x="748905" y="447714"/>
                  <a:pt x="747812" y="454818"/>
                </a:cubicBezTo>
                <a:cubicBezTo>
                  <a:pt x="747314" y="458053"/>
                  <a:pt x="746370" y="461208"/>
                  <a:pt x="745430" y="464343"/>
                </a:cubicBezTo>
                <a:cubicBezTo>
                  <a:pt x="744165" y="468558"/>
                  <a:pt x="740943" y="481744"/>
                  <a:pt x="735905" y="485775"/>
                </a:cubicBezTo>
                <a:cubicBezTo>
                  <a:pt x="733945" y="487343"/>
                  <a:pt x="731007" y="487034"/>
                  <a:pt x="728762" y="488156"/>
                </a:cubicBezTo>
                <a:cubicBezTo>
                  <a:pt x="726202" y="489436"/>
                  <a:pt x="723999" y="491331"/>
                  <a:pt x="721618" y="492918"/>
                </a:cubicBezTo>
                <a:cubicBezTo>
                  <a:pt x="720853" y="495976"/>
                  <a:pt x="718565" y="506166"/>
                  <a:pt x="716855" y="509587"/>
                </a:cubicBezTo>
                <a:cubicBezTo>
                  <a:pt x="715575" y="512147"/>
                  <a:pt x="714328" y="514943"/>
                  <a:pt x="712093" y="516731"/>
                </a:cubicBezTo>
                <a:cubicBezTo>
                  <a:pt x="710133" y="518299"/>
                  <a:pt x="707330" y="518318"/>
                  <a:pt x="704949" y="519112"/>
                </a:cubicBezTo>
                <a:cubicBezTo>
                  <a:pt x="702568" y="520700"/>
                  <a:pt x="700365" y="522595"/>
                  <a:pt x="697805" y="523875"/>
                </a:cubicBezTo>
                <a:cubicBezTo>
                  <a:pt x="689827" y="527864"/>
                  <a:pt x="676018" y="527883"/>
                  <a:pt x="669230" y="528637"/>
                </a:cubicBezTo>
                <a:cubicBezTo>
                  <a:pt x="666849" y="531018"/>
                  <a:pt x="664243" y="533194"/>
                  <a:pt x="662087" y="535781"/>
                </a:cubicBezTo>
                <a:cubicBezTo>
                  <a:pt x="657202" y="541643"/>
                  <a:pt x="658240" y="545001"/>
                  <a:pt x="650180" y="547687"/>
                </a:cubicBezTo>
                <a:cubicBezTo>
                  <a:pt x="645600" y="549214"/>
                  <a:pt x="640655" y="549274"/>
                  <a:pt x="635893" y="550068"/>
                </a:cubicBezTo>
                <a:cubicBezTo>
                  <a:pt x="602464" y="561212"/>
                  <a:pt x="635851" y="547715"/>
                  <a:pt x="614462" y="561975"/>
                </a:cubicBezTo>
                <a:cubicBezTo>
                  <a:pt x="612373" y="563367"/>
                  <a:pt x="609512" y="563137"/>
                  <a:pt x="607318" y="564356"/>
                </a:cubicBezTo>
                <a:cubicBezTo>
                  <a:pt x="602314" y="567136"/>
                  <a:pt x="597793" y="570706"/>
                  <a:pt x="593030" y="573881"/>
                </a:cubicBezTo>
                <a:cubicBezTo>
                  <a:pt x="584419" y="579622"/>
                  <a:pt x="572393" y="575468"/>
                  <a:pt x="562074" y="576262"/>
                </a:cubicBezTo>
                <a:lnTo>
                  <a:pt x="540643" y="590550"/>
                </a:lnTo>
                <a:cubicBezTo>
                  <a:pt x="538262" y="592137"/>
                  <a:pt x="536214" y="594407"/>
                  <a:pt x="533499" y="595312"/>
                </a:cubicBezTo>
                <a:lnTo>
                  <a:pt x="526355" y="597693"/>
                </a:lnTo>
                <a:cubicBezTo>
                  <a:pt x="521091" y="602958"/>
                  <a:pt x="517763" y="605352"/>
                  <a:pt x="514449" y="611981"/>
                </a:cubicBezTo>
                <a:cubicBezTo>
                  <a:pt x="513326" y="614226"/>
                  <a:pt x="512677" y="616690"/>
                  <a:pt x="512068" y="619125"/>
                </a:cubicBezTo>
                <a:cubicBezTo>
                  <a:pt x="508665" y="632740"/>
                  <a:pt x="510977" y="628318"/>
                  <a:pt x="507305" y="640556"/>
                </a:cubicBezTo>
                <a:cubicBezTo>
                  <a:pt x="505862" y="645364"/>
                  <a:pt x="504130" y="650081"/>
                  <a:pt x="502543" y="654843"/>
                </a:cubicBezTo>
                <a:cubicBezTo>
                  <a:pt x="501749" y="657224"/>
                  <a:pt x="502543" y="661193"/>
                  <a:pt x="500162" y="661987"/>
                </a:cubicBezTo>
                <a:lnTo>
                  <a:pt x="493018" y="664368"/>
                </a:lnTo>
                <a:cubicBezTo>
                  <a:pt x="490637" y="662781"/>
                  <a:pt x="488013" y="661507"/>
                  <a:pt x="485874" y="659606"/>
                </a:cubicBezTo>
                <a:cubicBezTo>
                  <a:pt x="480840" y="655131"/>
                  <a:pt x="471587" y="645318"/>
                  <a:pt x="471587" y="645318"/>
                </a:cubicBezTo>
                <a:cubicBezTo>
                  <a:pt x="463649" y="646112"/>
                  <a:pt x="455547" y="645906"/>
                  <a:pt x="447774" y="647700"/>
                </a:cubicBezTo>
                <a:cubicBezTo>
                  <a:pt x="438531" y="649833"/>
                  <a:pt x="441935" y="654297"/>
                  <a:pt x="435868" y="659606"/>
                </a:cubicBezTo>
                <a:cubicBezTo>
                  <a:pt x="425791" y="668423"/>
                  <a:pt x="424248" y="668242"/>
                  <a:pt x="414437" y="671512"/>
                </a:cubicBezTo>
                <a:cubicBezTo>
                  <a:pt x="412056" y="673100"/>
                  <a:pt x="410138" y="675959"/>
                  <a:pt x="407293" y="676275"/>
                </a:cubicBezTo>
                <a:cubicBezTo>
                  <a:pt x="401008" y="676973"/>
                  <a:pt x="392139" y="673604"/>
                  <a:pt x="385862" y="671512"/>
                </a:cubicBezTo>
                <a:cubicBezTo>
                  <a:pt x="362049" y="672306"/>
                  <a:pt x="338152" y="671736"/>
                  <a:pt x="314424" y="673893"/>
                </a:cubicBezTo>
                <a:cubicBezTo>
                  <a:pt x="292661" y="675871"/>
                  <a:pt x="320983" y="683224"/>
                  <a:pt x="300137" y="676275"/>
                </a:cubicBezTo>
                <a:cubicBezTo>
                  <a:pt x="299343" y="673100"/>
                  <a:pt x="298695" y="669885"/>
                  <a:pt x="297755" y="666750"/>
                </a:cubicBezTo>
                <a:cubicBezTo>
                  <a:pt x="296312" y="661942"/>
                  <a:pt x="294580" y="657225"/>
                  <a:pt x="292993" y="652462"/>
                </a:cubicBezTo>
                <a:lnTo>
                  <a:pt x="288230" y="638175"/>
                </a:lnTo>
                <a:cubicBezTo>
                  <a:pt x="287325" y="635460"/>
                  <a:pt x="283468" y="635000"/>
                  <a:pt x="281087" y="633412"/>
                </a:cubicBezTo>
                <a:cubicBezTo>
                  <a:pt x="277912" y="634206"/>
                  <a:pt x="274118" y="633749"/>
                  <a:pt x="271562" y="635793"/>
                </a:cubicBezTo>
                <a:cubicBezTo>
                  <a:pt x="269602" y="637361"/>
                  <a:pt x="270303" y="640692"/>
                  <a:pt x="269180" y="642937"/>
                </a:cubicBezTo>
                <a:cubicBezTo>
                  <a:pt x="266983" y="647331"/>
                  <a:pt x="261225" y="654591"/>
                  <a:pt x="257274" y="657225"/>
                </a:cubicBezTo>
                <a:cubicBezTo>
                  <a:pt x="255185" y="658617"/>
                  <a:pt x="252511" y="658812"/>
                  <a:pt x="250130" y="659606"/>
                </a:cubicBezTo>
                <a:cubicBezTo>
                  <a:pt x="242987" y="664368"/>
                  <a:pt x="242193" y="663575"/>
                  <a:pt x="238224" y="671512"/>
                </a:cubicBezTo>
                <a:cubicBezTo>
                  <a:pt x="237101" y="673757"/>
                  <a:pt x="236533" y="676242"/>
                  <a:pt x="235843" y="678656"/>
                </a:cubicBezTo>
                <a:cubicBezTo>
                  <a:pt x="234944" y="681803"/>
                  <a:pt x="235506" y="685625"/>
                  <a:pt x="233462" y="688181"/>
                </a:cubicBezTo>
                <a:cubicBezTo>
                  <a:pt x="231894" y="690141"/>
                  <a:pt x="228699" y="689768"/>
                  <a:pt x="226318" y="690562"/>
                </a:cubicBezTo>
                <a:cubicBezTo>
                  <a:pt x="221555" y="689768"/>
                  <a:pt x="216743" y="689228"/>
                  <a:pt x="212030" y="688181"/>
                </a:cubicBezTo>
                <a:cubicBezTo>
                  <a:pt x="209580" y="687637"/>
                  <a:pt x="207397" y="685800"/>
                  <a:pt x="204887" y="685800"/>
                </a:cubicBezTo>
                <a:cubicBezTo>
                  <a:pt x="194538" y="685800"/>
                  <a:pt x="184249" y="687387"/>
                  <a:pt x="173930" y="688181"/>
                </a:cubicBezTo>
                <a:cubicBezTo>
                  <a:pt x="170755" y="687387"/>
                  <a:pt x="167128" y="687615"/>
                  <a:pt x="164405" y="685800"/>
                </a:cubicBezTo>
                <a:cubicBezTo>
                  <a:pt x="156344" y="680426"/>
                  <a:pt x="161450" y="670938"/>
                  <a:pt x="154880" y="664368"/>
                </a:cubicBezTo>
                <a:cubicBezTo>
                  <a:pt x="145962" y="655450"/>
                  <a:pt x="150931" y="658290"/>
                  <a:pt x="140593" y="654843"/>
                </a:cubicBezTo>
                <a:cubicBezTo>
                  <a:pt x="138212" y="655637"/>
                  <a:pt x="135694" y="656102"/>
                  <a:pt x="133449" y="657225"/>
                </a:cubicBezTo>
                <a:cubicBezTo>
                  <a:pt x="124575" y="661662"/>
                  <a:pt x="127067" y="662543"/>
                  <a:pt x="119162" y="669131"/>
                </a:cubicBezTo>
                <a:cubicBezTo>
                  <a:pt x="116963" y="670963"/>
                  <a:pt x="114399" y="672306"/>
                  <a:pt x="112018" y="673893"/>
                </a:cubicBezTo>
                <a:cubicBezTo>
                  <a:pt x="106462" y="673099"/>
                  <a:pt x="100725" y="673125"/>
                  <a:pt x="95349" y="671512"/>
                </a:cubicBezTo>
                <a:cubicBezTo>
                  <a:pt x="82777" y="667741"/>
                  <a:pt x="92039" y="667375"/>
                  <a:pt x="85824" y="659606"/>
                </a:cubicBezTo>
                <a:cubicBezTo>
                  <a:pt x="84036" y="657371"/>
                  <a:pt x="81061" y="656431"/>
                  <a:pt x="78680" y="654843"/>
                </a:cubicBezTo>
                <a:cubicBezTo>
                  <a:pt x="77093" y="657224"/>
                  <a:pt x="75581" y="659658"/>
                  <a:pt x="73918" y="661987"/>
                </a:cubicBezTo>
                <a:cubicBezTo>
                  <a:pt x="71611" y="665217"/>
                  <a:pt x="68743" y="668066"/>
                  <a:pt x="66774" y="671512"/>
                </a:cubicBezTo>
                <a:cubicBezTo>
                  <a:pt x="65529" y="673691"/>
                  <a:pt x="65961" y="676696"/>
                  <a:pt x="64393" y="678656"/>
                </a:cubicBezTo>
                <a:cubicBezTo>
                  <a:pt x="62605" y="680891"/>
                  <a:pt x="59809" y="682138"/>
                  <a:pt x="57249" y="683418"/>
                </a:cubicBezTo>
                <a:cubicBezTo>
                  <a:pt x="55004" y="684541"/>
                  <a:pt x="52519" y="685110"/>
                  <a:pt x="50105" y="685800"/>
                </a:cubicBezTo>
                <a:cubicBezTo>
                  <a:pt x="39751" y="688758"/>
                  <a:pt x="31849" y="695722"/>
                  <a:pt x="28674" y="6953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Forme libre 118">
            <a:extLst>
              <a:ext uri="{FF2B5EF4-FFF2-40B4-BE49-F238E27FC236}">
                <a16:creationId xmlns:a16="http://schemas.microsoft.com/office/drawing/2014/main" id="{322308A1-EB3C-4EA5-964A-83C28728BA2F}"/>
              </a:ext>
            </a:extLst>
          </p:cNvPr>
          <p:cNvSpPr/>
          <p:nvPr/>
        </p:nvSpPr>
        <p:spPr>
          <a:xfrm>
            <a:off x="4977751" y="2512900"/>
            <a:ext cx="1420984" cy="1347003"/>
          </a:xfrm>
          <a:custGeom>
            <a:avLst/>
            <a:gdLst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82668 w 1260819"/>
              <a:gd name="connsiteY194" fmla="*/ 144049 h 1283918"/>
              <a:gd name="connsiteX195" fmla="*/ 685800 w 1260819"/>
              <a:gd name="connsiteY195" fmla="*/ 87682 h 1283918"/>
              <a:gd name="connsiteX196" fmla="*/ 701458 w 1260819"/>
              <a:gd name="connsiteY196" fmla="*/ 72025 h 1283918"/>
              <a:gd name="connsiteX197" fmla="*/ 720247 w 1260819"/>
              <a:gd name="connsiteY197" fmla="*/ 65762 h 1283918"/>
              <a:gd name="connsiteX198" fmla="*/ 732773 w 1260819"/>
              <a:gd name="connsiteY198" fmla="*/ 46972 h 1283918"/>
              <a:gd name="connsiteX199" fmla="*/ 735904 w 1260819"/>
              <a:gd name="connsiteY199" fmla="*/ 37578 h 1283918"/>
              <a:gd name="connsiteX200" fmla="*/ 748430 w 1260819"/>
              <a:gd name="connsiteY200" fmla="*/ 18789 h 1283918"/>
              <a:gd name="connsiteX201" fmla="*/ 767219 w 1260819"/>
              <a:gd name="connsiteY201" fmla="*/ 6263 h 1283918"/>
              <a:gd name="connsiteX202" fmla="*/ 776614 w 1260819"/>
              <a:gd name="connsiteY202" fmla="*/ 0 h 1283918"/>
              <a:gd name="connsiteX203" fmla="*/ 814192 w 1260819"/>
              <a:gd name="connsiteY203" fmla="*/ 9394 h 1283918"/>
              <a:gd name="connsiteX204" fmla="*/ 817323 w 1260819"/>
              <a:gd name="connsiteY204" fmla="*/ 21920 h 1283918"/>
              <a:gd name="connsiteX205" fmla="*/ 820455 w 1260819"/>
              <a:gd name="connsiteY205" fmla="*/ 62630 h 1283918"/>
              <a:gd name="connsiteX206" fmla="*/ 823586 w 1260819"/>
              <a:gd name="connsiteY206" fmla="*/ 72025 h 1283918"/>
              <a:gd name="connsiteX207" fmla="*/ 832981 w 1260819"/>
              <a:gd name="connsiteY207" fmla="*/ 81419 h 1283918"/>
              <a:gd name="connsiteX208" fmla="*/ 873690 w 1260819"/>
              <a:gd name="connsiteY208" fmla="*/ 90814 h 1283918"/>
              <a:gd name="connsiteX209" fmla="*/ 886216 w 1260819"/>
              <a:gd name="connsiteY209" fmla="*/ 93945 h 1283918"/>
              <a:gd name="connsiteX210" fmla="*/ 914400 w 1260819"/>
              <a:gd name="connsiteY210" fmla="*/ 118997 h 1283918"/>
              <a:gd name="connsiteX211" fmla="*/ 945715 w 1260819"/>
              <a:gd name="connsiteY211" fmla="*/ 137786 h 1283918"/>
              <a:gd name="connsiteX212" fmla="*/ 955110 w 1260819"/>
              <a:gd name="connsiteY212" fmla="*/ 144049 h 1283918"/>
              <a:gd name="connsiteX213" fmla="*/ 973899 w 1260819"/>
              <a:gd name="connsiteY213" fmla="*/ 162838 h 1283918"/>
              <a:gd name="connsiteX214" fmla="*/ 992688 w 1260819"/>
              <a:gd name="connsiteY214" fmla="*/ 178496 h 1283918"/>
              <a:gd name="connsiteX215" fmla="*/ 1020871 w 1260819"/>
              <a:gd name="connsiteY215" fmla="*/ 178496 h 1283918"/>
              <a:gd name="connsiteX216" fmla="*/ 1030266 w 1260819"/>
              <a:gd name="connsiteY216" fmla="*/ 187890 h 1283918"/>
              <a:gd name="connsiteX217" fmla="*/ 1036529 w 1260819"/>
              <a:gd name="connsiteY217" fmla="*/ 206679 h 1283918"/>
              <a:gd name="connsiteX218" fmla="*/ 1039660 w 1260819"/>
              <a:gd name="connsiteY218" fmla="*/ 219205 h 1283918"/>
              <a:gd name="connsiteX219" fmla="*/ 1052186 w 1260819"/>
              <a:gd name="connsiteY219" fmla="*/ 237994 h 1283918"/>
              <a:gd name="connsiteX220" fmla="*/ 1058449 w 1260819"/>
              <a:gd name="connsiteY220" fmla="*/ 247389 h 1283918"/>
              <a:gd name="connsiteX221" fmla="*/ 1067844 w 1260819"/>
              <a:gd name="connsiteY221" fmla="*/ 253652 h 1283918"/>
              <a:gd name="connsiteX222" fmla="*/ 1070975 w 1260819"/>
              <a:gd name="connsiteY222" fmla="*/ 263046 h 1283918"/>
              <a:gd name="connsiteX223" fmla="*/ 1077238 w 1260819"/>
              <a:gd name="connsiteY223" fmla="*/ 272441 h 1283918"/>
              <a:gd name="connsiteX224" fmla="*/ 1083501 w 1260819"/>
              <a:gd name="connsiteY224" fmla="*/ 297493 h 1283918"/>
              <a:gd name="connsiteX225" fmla="*/ 1108553 w 1260819"/>
              <a:gd name="connsiteY225" fmla="*/ 319414 h 1283918"/>
              <a:gd name="connsiteX226" fmla="*/ 1117948 w 1260819"/>
              <a:gd name="connsiteY226" fmla="*/ 322545 h 1283918"/>
              <a:gd name="connsiteX227" fmla="*/ 1121079 w 1260819"/>
              <a:gd name="connsiteY227" fmla="*/ 331940 h 1283918"/>
              <a:gd name="connsiteX228" fmla="*/ 1130474 w 1260819"/>
              <a:gd name="connsiteY228" fmla="*/ 335071 h 1283918"/>
              <a:gd name="connsiteX229" fmla="*/ 1174315 w 1260819"/>
              <a:gd name="connsiteY229" fmla="*/ 338203 h 1283918"/>
              <a:gd name="connsiteX230" fmla="*/ 1183710 w 1260819"/>
              <a:gd name="connsiteY230" fmla="*/ 341334 h 1283918"/>
              <a:gd name="connsiteX231" fmla="*/ 1218156 w 1260819"/>
              <a:gd name="connsiteY231" fmla="*/ 331940 h 1283918"/>
              <a:gd name="connsiteX232" fmla="*/ 1227551 w 1260819"/>
              <a:gd name="connsiteY232" fmla="*/ 328808 h 1283918"/>
              <a:gd name="connsiteX233" fmla="*/ 1236945 w 1260819"/>
              <a:gd name="connsiteY233" fmla="*/ 331940 h 1283918"/>
              <a:gd name="connsiteX234" fmla="*/ 1224419 w 1260819"/>
              <a:gd name="connsiteY234" fmla="*/ 356992 h 1283918"/>
              <a:gd name="connsiteX235" fmla="*/ 1227551 w 1260819"/>
              <a:gd name="connsiteY235" fmla="*/ 382044 h 1283918"/>
              <a:gd name="connsiteX236" fmla="*/ 1233814 w 1260819"/>
              <a:gd name="connsiteY236" fmla="*/ 391438 h 1283918"/>
              <a:gd name="connsiteX237" fmla="*/ 1236945 w 1260819"/>
              <a:gd name="connsiteY237" fmla="*/ 400833 h 1283918"/>
              <a:gd name="connsiteX238" fmla="*/ 1243208 w 1260819"/>
              <a:gd name="connsiteY238" fmla="*/ 410227 h 1283918"/>
              <a:gd name="connsiteX239" fmla="*/ 1249471 w 1260819"/>
              <a:gd name="connsiteY239" fmla="*/ 429016 h 1283918"/>
              <a:gd name="connsiteX240" fmla="*/ 1246340 w 1260819"/>
              <a:gd name="connsiteY240" fmla="*/ 447805 h 1283918"/>
              <a:gd name="connsiteX241" fmla="*/ 1227551 w 1260819"/>
              <a:gd name="connsiteY241" fmla="*/ 460331 h 1283918"/>
              <a:gd name="connsiteX242" fmla="*/ 1218156 w 1260819"/>
              <a:gd name="connsiteY242" fmla="*/ 479120 h 1283918"/>
              <a:gd name="connsiteX243" fmla="*/ 1227551 w 1260819"/>
              <a:gd name="connsiteY243" fmla="*/ 485383 h 1283918"/>
              <a:gd name="connsiteX244" fmla="*/ 1258866 w 1260819"/>
              <a:gd name="connsiteY244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82668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73690 w 1260819"/>
              <a:gd name="connsiteY209" fmla="*/ 90814 h 1283918"/>
              <a:gd name="connsiteX210" fmla="*/ 886216 w 1260819"/>
              <a:gd name="connsiteY210" fmla="*/ 93945 h 1283918"/>
              <a:gd name="connsiteX211" fmla="*/ 914400 w 1260819"/>
              <a:gd name="connsiteY211" fmla="*/ 118997 h 1283918"/>
              <a:gd name="connsiteX212" fmla="*/ 945715 w 1260819"/>
              <a:gd name="connsiteY212" fmla="*/ 137786 h 1283918"/>
              <a:gd name="connsiteX213" fmla="*/ 955110 w 1260819"/>
              <a:gd name="connsiteY213" fmla="*/ 144049 h 1283918"/>
              <a:gd name="connsiteX214" fmla="*/ 973899 w 1260819"/>
              <a:gd name="connsiteY214" fmla="*/ 162838 h 1283918"/>
              <a:gd name="connsiteX215" fmla="*/ 992688 w 1260819"/>
              <a:gd name="connsiteY215" fmla="*/ 178496 h 1283918"/>
              <a:gd name="connsiteX216" fmla="*/ 1020871 w 1260819"/>
              <a:gd name="connsiteY216" fmla="*/ 178496 h 1283918"/>
              <a:gd name="connsiteX217" fmla="*/ 1030266 w 1260819"/>
              <a:gd name="connsiteY217" fmla="*/ 187890 h 1283918"/>
              <a:gd name="connsiteX218" fmla="*/ 1036529 w 1260819"/>
              <a:gd name="connsiteY218" fmla="*/ 206679 h 1283918"/>
              <a:gd name="connsiteX219" fmla="*/ 1039660 w 1260819"/>
              <a:gd name="connsiteY219" fmla="*/ 219205 h 1283918"/>
              <a:gd name="connsiteX220" fmla="*/ 1052186 w 1260819"/>
              <a:gd name="connsiteY220" fmla="*/ 237994 h 1283918"/>
              <a:gd name="connsiteX221" fmla="*/ 1058449 w 1260819"/>
              <a:gd name="connsiteY221" fmla="*/ 247389 h 1283918"/>
              <a:gd name="connsiteX222" fmla="*/ 1067844 w 1260819"/>
              <a:gd name="connsiteY222" fmla="*/ 253652 h 1283918"/>
              <a:gd name="connsiteX223" fmla="*/ 1070975 w 1260819"/>
              <a:gd name="connsiteY223" fmla="*/ 263046 h 1283918"/>
              <a:gd name="connsiteX224" fmla="*/ 1077238 w 1260819"/>
              <a:gd name="connsiteY224" fmla="*/ 272441 h 1283918"/>
              <a:gd name="connsiteX225" fmla="*/ 1083501 w 1260819"/>
              <a:gd name="connsiteY225" fmla="*/ 297493 h 1283918"/>
              <a:gd name="connsiteX226" fmla="*/ 1108553 w 1260819"/>
              <a:gd name="connsiteY226" fmla="*/ 319414 h 1283918"/>
              <a:gd name="connsiteX227" fmla="*/ 1117948 w 1260819"/>
              <a:gd name="connsiteY227" fmla="*/ 322545 h 1283918"/>
              <a:gd name="connsiteX228" fmla="*/ 1121079 w 1260819"/>
              <a:gd name="connsiteY228" fmla="*/ 331940 h 1283918"/>
              <a:gd name="connsiteX229" fmla="*/ 1130474 w 1260819"/>
              <a:gd name="connsiteY229" fmla="*/ 335071 h 1283918"/>
              <a:gd name="connsiteX230" fmla="*/ 1174315 w 1260819"/>
              <a:gd name="connsiteY230" fmla="*/ 338203 h 1283918"/>
              <a:gd name="connsiteX231" fmla="*/ 1183710 w 1260819"/>
              <a:gd name="connsiteY231" fmla="*/ 341334 h 1283918"/>
              <a:gd name="connsiteX232" fmla="*/ 1218156 w 1260819"/>
              <a:gd name="connsiteY232" fmla="*/ 331940 h 1283918"/>
              <a:gd name="connsiteX233" fmla="*/ 1227551 w 1260819"/>
              <a:gd name="connsiteY233" fmla="*/ 328808 h 1283918"/>
              <a:gd name="connsiteX234" fmla="*/ 1236945 w 1260819"/>
              <a:gd name="connsiteY234" fmla="*/ 331940 h 1283918"/>
              <a:gd name="connsiteX235" fmla="*/ 1224419 w 1260819"/>
              <a:gd name="connsiteY235" fmla="*/ 356992 h 1283918"/>
              <a:gd name="connsiteX236" fmla="*/ 1227551 w 1260819"/>
              <a:gd name="connsiteY236" fmla="*/ 382044 h 1283918"/>
              <a:gd name="connsiteX237" fmla="*/ 1233814 w 1260819"/>
              <a:gd name="connsiteY237" fmla="*/ 391438 h 1283918"/>
              <a:gd name="connsiteX238" fmla="*/ 1236945 w 1260819"/>
              <a:gd name="connsiteY238" fmla="*/ 400833 h 1283918"/>
              <a:gd name="connsiteX239" fmla="*/ 1243208 w 1260819"/>
              <a:gd name="connsiteY239" fmla="*/ 410227 h 1283918"/>
              <a:gd name="connsiteX240" fmla="*/ 1249471 w 1260819"/>
              <a:gd name="connsiteY240" fmla="*/ 429016 h 1283918"/>
              <a:gd name="connsiteX241" fmla="*/ 1246340 w 1260819"/>
              <a:gd name="connsiteY241" fmla="*/ 447805 h 1283918"/>
              <a:gd name="connsiteX242" fmla="*/ 1227551 w 1260819"/>
              <a:gd name="connsiteY242" fmla="*/ 460331 h 1283918"/>
              <a:gd name="connsiteX243" fmla="*/ 1218156 w 1260819"/>
              <a:gd name="connsiteY243" fmla="*/ 479120 h 1283918"/>
              <a:gd name="connsiteX244" fmla="*/ 1227551 w 1260819"/>
              <a:gd name="connsiteY244" fmla="*/ 485383 h 1283918"/>
              <a:gd name="connsiteX245" fmla="*/ 1258866 w 1260819"/>
              <a:gd name="connsiteY245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73690 w 1260819"/>
              <a:gd name="connsiteY209" fmla="*/ 90814 h 1283918"/>
              <a:gd name="connsiteX210" fmla="*/ 886216 w 1260819"/>
              <a:gd name="connsiteY210" fmla="*/ 93945 h 1283918"/>
              <a:gd name="connsiteX211" fmla="*/ 914400 w 1260819"/>
              <a:gd name="connsiteY211" fmla="*/ 118997 h 1283918"/>
              <a:gd name="connsiteX212" fmla="*/ 945715 w 1260819"/>
              <a:gd name="connsiteY212" fmla="*/ 137786 h 1283918"/>
              <a:gd name="connsiteX213" fmla="*/ 955110 w 1260819"/>
              <a:gd name="connsiteY213" fmla="*/ 144049 h 1283918"/>
              <a:gd name="connsiteX214" fmla="*/ 973899 w 1260819"/>
              <a:gd name="connsiteY214" fmla="*/ 162838 h 1283918"/>
              <a:gd name="connsiteX215" fmla="*/ 992688 w 1260819"/>
              <a:gd name="connsiteY215" fmla="*/ 178496 h 1283918"/>
              <a:gd name="connsiteX216" fmla="*/ 1020871 w 1260819"/>
              <a:gd name="connsiteY216" fmla="*/ 178496 h 1283918"/>
              <a:gd name="connsiteX217" fmla="*/ 1030266 w 1260819"/>
              <a:gd name="connsiteY217" fmla="*/ 187890 h 1283918"/>
              <a:gd name="connsiteX218" fmla="*/ 1036529 w 1260819"/>
              <a:gd name="connsiteY218" fmla="*/ 206679 h 1283918"/>
              <a:gd name="connsiteX219" fmla="*/ 1039660 w 1260819"/>
              <a:gd name="connsiteY219" fmla="*/ 219205 h 1283918"/>
              <a:gd name="connsiteX220" fmla="*/ 1052186 w 1260819"/>
              <a:gd name="connsiteY220" fmla="*/ 237994 h 1283918"/>
              <a:gd name="connsiteX221" fmla="*/ 1058449 w 1260819"/>
              <a:gd name="connsiteY221" fmla="*/ 247389 h 1283918"/>
              <a:gd name="connsiteX222" fmla="*/ 1067844 w 1260819"/>
              <a:gd name="connsiteY222" fmla="*/ 253652 h 1283918"/>
              <a:gd name="connsiteX223" fmla="*/ 1070975 w 1260819"/>
              <a:gd name="connsiteY223" fmla="*/ 263046 h 1283918"/>
              <a:gd name="connsiteX224" fmla="*/ 1077238 w 1260819"/>
              <a:gd name="connsiteY224" fmla="*/ 272441 h 1283918"/>
              <a:gd name="connsiteX225" fmla="*/ 1083501 w 1260819"/>
              <a:gd name="connsiteY225" fmla="*/ 297493 h 1283918"/>
              <a:gd name="connsiteX226" fmla="*/ 1108553 w 1260819"/>
              <a:gd name="connsiteY226" fmla="*/ 319414 h 1283918"/>
              <a:gd name="connsiteX227" fmla="*/ 1117948 w 1260819"/>
              <a:gd name="connsiteY227" fmla="*/ 322545 h 1283918"/>
              <a:gd name="connsiteX228" fmla="*/ 1121079 w 1260819"/>
              <a:gd name="connsiteY228" fmla="*/ 331940 h 1283918"/>
              <a:gd name="connsiteX229" fmla="*/ 1130474 w 1260819"/>
              <a:gd name="connsiteY229" fmla="*/ 335071 h 1283918"/>
              <a:gd name="connsiteX230" fmla="*/ 1174315 w 1260819"/>
              <a:gd name="connsiteY230" fmla="*/ 338203 h 1283918"/>
              <a:gd name="connsiteX231" fmla="*/ 1183710 w 1260819"/>
              <a:gd name="connsiteY231" fmla="*/ 341334 h 1283918"/>
              <a:gd name="connsiteX232" fmla="*/ 1218156 w 1260819"/>
              <a:gd name="connsiteY232" fmla="*/ 331940 h 1283918"/>
              <a:gd name="connsiteX233" fmla="*/ 1227551 w 1260819"/>
              <a:gd name="connsiteY233" fmla="*/ 328808 h 1283918"/>
              <a:gd name="connsiteX234" fmla="*/ 1236945 w 1260819"/>
              <a:gd name="connsiteY234" fmla="*/ 331940 h 1283918"/>
              <a:gd name="connsiteX235" fmla="*/ 1224419 w 1260819"/>
              <a:gd name="connsiteY235" fmla="*/ 356992 h 1283918"/>
              <a:gd name="connsiteX236" fmla="*/ 1227551 w 1260819"/>
              <a:gd name="connsiteY236" fmla="*/ 382044 h 1283918"/>
              <a:gd name="connsiteX237" fmla="*/ 1233814 w 1260819"/>
              <a:gd name="connsiteY237" fmla="*/ 391438 h 1283918"/>
              <a:gd name="connsiteX238" fmla="*/ 1236945 w 1260819"/>
              <a:gd name="connsiteY238" fmla="*/ 400833 h 1283918"/>
              <a:gd name="connsiteX239" fmla="*/ 1243208 w 1260819"/>
              <a:gd name="connsiteY239" fmla="*/ 410227 h 1283918"/>
              <a:gd name="connsiteX240" fmla="*/ 1249471 w 1260819"/>
              <a:gd name="connsiteY240" fmla="*/ 429016 h 1283918"/>
              <a:gd name="connsiteX241" fmla="*/ 1246340 w 1260819"/>
              <a:gd name="connsiteY241" fmla="*/ 447805 h 1283918"/>
              <a:gd name="connsiteX242" fmla="*/ 1227551 w 1260819"/>
              <a:gd name="connsiteY242" fmla="*/ 460331 h 1283918"/>
              <a:gd name="connsiteX243" fmla="*/ 1218156 w 1260819"/>
              <a:gd name="connsiteY243" fmla="*/ 479120 h 1283918"/>
              <a:gd name="connsiteX244" fmla="*/ 1227551 w 1260819"/>
              <a:gd name="connsiteY244" fmla="*/ 485383 h 1283918"/>
              <a:gd name="connsiteX245" fmla="*/ 1258866 w 1260819"/>
              <a:gd name="connsiteY245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2981 w 1260819"/>
              <a:gd name="connsiteY208" fmla="*/ 81419 h 1283918"/>
              <a:gd name="connsiteX209" fmla="*/ 858033 w 1260819"/>
              <a:gd name="connsiteY209" fmla="*/ 68893 h 1283918"/>
              <a:gd name="connsiteX210" fmla="*/ 873690 w 1260819"/>
              <a:gd name="connsiteY210" fmla="*/ 90814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73690 w 1260819"/>
              <a:gd name="connsiteY210" fmla="*/ 90814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74315 w 1260819"/>
              <a:gd name="connsiteY231" fmla="*/ 338203 h 1283918"/>
              <a:gd name="connsiteX232" fmla="*/ 1183710 w 1260819"/>
              <a:gd name="connsiteY232" fmla="*/ 341334 h 1283918"/>
              <a:gd name="connsiteX233" fmla="*/ 1218156 w 1260819"/>
              <a:gd name="connsiteY233" fmla="*/ 331940 h 1283918"/>
              <a:gd name="connsiteX234" fmla="*/ 1227551 w 1260819"/>
              <a:gd name="connsiteY234" fmla="*/ 328808 h 1283918"/>
              <a:gd name="connsiteX235" fmla="*/ 1236945 w 1260819"/>
              <a:gd name="connsiteY235" fmla="*/ 331940 h 1283918"/>
              <a:gd name="connsiteX236" fmla="*/ 1224419 w 1260819"/>
              <a:gd name="connsiteY236" fmla="*/ 356992 h 1283918"/>
              <a:gd name="connsiteX237" fmla="*/ 1227551 w 1260819"/>
              <a:gd name="connsiteY237" fmla="*/ 382044 h 1283918"/>
              <a:gd name="connsiteX238" fmla="*/ 1233814 w 1260819"/>
              <a:gd name="connsiteY238" fmla="*/ 391438 h 1283918"/>
              <a:gd name="connsiteX239" fmla="*/ 1236945 w 1260819"/>
              <a:gd name="connsiteY239" fmla="*/ 400833 h 1283918"/>
              <a:gd name="connsiteX240" fmla="*/ 1243208 w 1260819"/>
              <a:gd name="connsiteY240" fmla="*/ 410227 h 1283918"/>
              <a:gd name="connsiteX241" fmla="*/ 1249471 w 1260819"/>
              <a:gd name="connsiteY241" fmla="*/ 429016 h 1283918"/>
              <a:gd name="connsiteX242" fmla="*/ 1246340 w 1260819"/>
              <a:gd name="connsiteY242" fmla="*/ 447805 h 1283918"/>
              <a:gd name="connsiteX243" fmla="*/ 1227551 w 1260819"/>
              <a:gd name="connsiteY243" fmla="*/ 460331 h 1283918"/>
              <a:gd name="connsiteX244" fmla="*/ 1218156 w 1260819"/>
              <a:gd name="connsiteY244" fmla="*/ 479120 h 1283918"/>
              <a:gd name="connsiteX245" fmla="*/ 1227551 w 1260819"/>
              <a:gd name="connsiteY245" fmla="*/ 485383 h 1283918"/>
              <a:gd name="connsiteX246" fmla="*/ 1258866 w 1260819"/>
              <a:gd name="connsiteY246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992688 w 1260819"/>
              <a:gd name="connsiteY216" fmla="*/ 178496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46131 w 1260819"/>
              <a:gd name="connsiteY231" fmla="*/ 322545 h 1283918"/>
              <a:gd name="connsiteX232" fmla="*/ 1174315 w 1260819"/>
              <a:gd name="connsiteY232" fmla="*/ 338203 h 1283918"/>
              <a:gd name="connsiteX233" fmla="*/ 1183710 w 1260819"/>
              <a:gd name="connsiteY233" fmla="*/ 341334 h 1283918"/>
              <a:gd name="connsiteX234" fmla="*/ 1218156 w 1260819"/>
              <a:gd name="connsiteY234" fmla="*/ 331940 h 1283918"/>
              <a:gd name="connsiteX235" fmla="*/ 1227551 w 1260819"/>
              <a:gd name="connsiteY235" fmla="*/ 328808 h 1283918"/>
              <a:gd name="connsiteX236" fmla="*/ 1236945 w 1260819"/>
              <a:gd name="connsiteY236" fmla="*/ 331940 h 1283918"/>
              <a:gd name="connsiteX237" fmla="*/ 1224419 w 1260819"/>
              <a:gd name="connsiteY237" fmla="*/ 356992 h 1283918"/>
              <a:gd name="connsiteX238" fmla="*/ 1227551 w 1260819"/>
              <a:gd name="connsiteY238" fmla="*/ 382044 h 1283918"/>
              <a:gd name="connsiteX239" fmla="*/ 1233814 w 1260819"/>
              <a:gd name="connsiteY239" fmla="*/ 391438 h 1283918"/>
              <a:gd name="connsiteX240" fmla="*/ 1236945 w 1260819"/>
              <a:gd name="connsiteY240" fmla="*/ 400833 h 1283918"/>
              <a:gd name="connsiteX241" fmla="*/ 1243208 w 1260819"/>
              <a:gd name="connsiteY241" fmla="*/ 410227 h 1283918"/>
              <a:gd name="connsiteX242" fmla="*/ 1249471 w 1260819"/>
              <a:gd name="connsiteY242" fmla="*/ 429016 h 1283918"/>
              <a:gd name="connsiteX243" fmla="*/ 1246340 w 1260819"/>
              <a:gd name="connsiteY243" fmla="*/ 447805 h 1283918"/>
              <a:gd name="connsiteX244" fmla="*/ 1227551 w 1260819"/>
              <a:gd name="connsiteY244" fmla="*/ 460331 h 1283918"/>
              <a:gd name="connsiteX245" fmla="*/ 1218156 w 1260819"/>
              <a:gd name="connsiteY245" fmla="*/ 479120 h 1283918"/>
              <a:gd name="connsiteX246" fmla="*/ 1227551 w 1260819"/>
              <a:gd name="connsiteY246" fmla="*/ 485383 h 1283918"/>
              <a:gd name="connsiteX247" fmla="*/ 1258866 w 1260819"/>
              <a:gd name="connsiteY247" fmla="*/ 491646 h 1283918"/>
              <a:gd name="connsiteX0" fmla="*/ 1258866 w 1260819"/>
              <a:gd name="connsiteY0" fmla="*/ 491646 h 1283918"/>
              <a:gd name="connsiteX1" fmla="*/ 1255734 w 1260819"/>
              <a:gd name="connsiteY1" fmla="*/ 507304 h 1283918"/>
              <a:gd name="connsiteX2" fmla="*/ 1246340 w 1260819"/>
              <a:gd name="connsiteY2" fmla="*/ 510435 h 1283918"/>
              <a:gd name="connsiteX3" fmla="*/ 1205630 w 1260819"/>
              <a:gd name="connsiteY3" fmla="*/ 507304 h 1283918"/>
              <a:gd name="connsiteX4" fmla="*/ 1196236 w 1260819"/>
              <a:gd name="connsiteY4" fmla="*/ 510435 h 1283918"/>
              <a:gd name="connsiteX5" fmla="*/ 1193104 w 1260819"/>
              <a:gd name="connsiteY5" fmla="*/ 522962 h 1283918"/>
              <a:gd name="connsiteX6" fmla="*/ 1189973 w 1260819"/>
              <a:gd name="connsiteY6" fmla="*/ 532356 h 1283918"/>
              <a:gd name="connsiteX7" fmla="*/ 1180578 w 1260819"/>
              <a:gd name="connsiteY7" fmla="*/ 538619 h 1283918"/>
              <a:gd name="connsiteX8" fmla="*/ 1171184 w 1260819"/>
              <a:gd name="connsiteY8" fmla="*/ 548014 h 1283918"/>
              <a:gd name="connsiteX9" fmla="*/ 1161789 w 1260819"/>
              <a:gd name="connsiteY9" fmla="*/ 554277 h 1283918"/>
              <a:gd name="connsiteX10" fmla="*/ 1143000 w 1260819"/>
              <a:gd name="connsiteY10" fmla="*/ 560540 h 1283918"/>
              <a:gd name="connsiteX11" fmla="*/ 1117948 w 1260819"/>
              <a:gd name="connsiteY11" fmla="*/ 557408 h 1283918"/>
              <a:gd name="connsiteX12" fmla="*/ 1108553 w 1260819"/>
              <a:gd name="connsiteY12" fmla="*/ 551145 h 1283918"/>
              <a:gd name="connsiteX13" fmla="*/ 1105422 w 1260819"/>
              <a:gd name="connsiteY13" fmla="*/ 560540 h 1283918"/>
              <a:gd name="connsiteX14" fmla="*/ 1102290 w 1260819"/>
              <a:gd name="connsiteY14" fmla="*/ 594986 h 1283918"/>
              <a:gd name="connsiteX15" fmla="*/ 1092896 w 1260819"/>
              <a:gd name="connsiteY15" fmla="*/ 601249 h 1283918"/>
              <a:gd name="connsiteX16" fmla="*/ 1074107 w 1260819"/>
              <a:gd name="connsiteY16" fmla="*/ 610644 h 1283918"/>
              <a:gd name="connsiteX17" fmla="*/ 1070975 w 1260819"/>
              <a:gd name="connsiteY17" fmla="*/ 663879 h 1283918"/>
              <a:gd name="connsiteX18" fmla="*/ 1067844 w 1260819"/>
              <a:gd name="connsiteY18" fmla="*/ 673274 h 1283918"/>
              <a:gd name="connsiteX19" fmla="*/ 1092896 w 1260819"/>
              <a:gd name="connsiteY19" fmla="*/ 682668 h 1283918"/>
              <a:gd name="connsiteX20" fmla="*/ 1096027 w 1260819"/>
              <a:gd name="connsiteY20" fmla="*/ 692063 h 1283918"/>
              <a:gd name="connsiteX21" fmla="*/ 1117948 w 1260819"/>
              <a:gd name="connsiteY21" fmla="*/ 701457 h 1283918"/>
              <a:gd name="connsiteX22" fmla="*/ 1127342 w 1260819"/>
              <a:gd name="connsiteY22" fmla="*/ 720246 h 1283918"/>
              <a:gd name="connsiteX23" fmla="*/ 1139868 w 1260819"/>
              <a:gd name="connsiteY23" fmla="*/ 723378 h 1283918"/>
              <a:gd name="connsiteX24" fmla="*/ 1146131 w 1260819"/>
              <a:gd name="connsiteY24" fmla="*/ 732772 h 1283918"/>
              <a:gd name="connsiteX25" fmla="*/ 1136737 w 1260819"/>
              <a:gd name="connsiteY25" fmla="*/ 751562 h 1283918"/>
              <a:gd name="connsiteX26" fmla="*/ 1127342 w 1260819"/>
              <a:gd name="connsiteY26" fmla="*/ 770351 h 1283918"/>
              <a:gd name="connsiteX27" fmla="*/ 1117948 w 1260819"/>
              <a:gd name="connsiteY27" fmla="*/ 789140 h 1283918"/>
              <a:gd name="connsiteX28" fmla="*/ 1108553 w 1260819"/>
              <a:gd name="connsiteY28" fmla="*/ 807929 h 1283918"/>
              <a:gd name="connsiteX29" fmla="*/ 1092896 w 1260819"/>
              <a:gd name="connsiteY29" fmla="*/ 836112 h 1283918"/>
              <a:gd name="connsiteX30" fmla="*/ 1074107 w 1260819"/>
              <a:gd name="connsiteY30" fmla="*/ 851770 h 1283918"/>
              <a:gd name="connsiteX31" fmla="*/ 1070975 w 1260819"/>
              <a:gd name="connsiteY31" fmla="*/ 867427 h 1283918"/>
              <a:gd name="connsiteX32" fmla="*/ 1067844 w 1260819"/>
              <a:gd name="connsiteY32" fmla="*/ 876822 h 1283918"/>
              <a:gd name="connsiteX33" fmla="*/ 1039660 w 1260819"/>
              <a:gd name="connsiteY33" fmla="*/ 879953 h 1283918"/>
              <a:gd name="connsiteX34" fmla="*/ 1011477 w 1260819"/>
              <a:gd name="connsiteY34" fmla="*/ 886216 h 1283918"/>
              <a:gd name="connsiteX35" fmla="*/ 1002082 w 1260819"/>
              <a:gd name="connsiteY35" fmla="*/ 892479 h 1283918"/>
              <a:gd name="connsiteX36" fmla="*/ 992688 w 1260819"/>
              <a:gd name="connsiteY36" fmla="*/ 895611 h 1283918"/>
              <a:gd name="connsiteX37" fmla="*/ 980162 w 1260819"/>
              <a:gd name="connsiteY37" fmla="*/ 901874 h 1283918"/>
              <a:gd name="connsiteX38" fmla="*/ 970767 w 1260819"/>
              <a:gd name="connsiteY38" fmla="*/ 908137 h 1283918"/>
              <a:gd name="connsiteX39" fmla="*/ 958241 w 1260819"/>
              <a:gd name="connsiteY39" fmla="*/ 911268 h 1283918"/>
              <a:gd name="connsiteX40" fmla="*/ 948847 w 1260819"/>
              <a:gd name="connsiteY40" fmla="*/ 914400 h 1283918"/>
              <a:gd name="connsiteX41" fmla="*/ 936321 w 1260819"/>
              <a:gd name="connsiteY41" fmla="*/ 917531 h 1283918"/>
              <a:gd name="connsiteX42" fmla="*/ 905005 w 1260819"/>
              <a:gd name="connsiteY42" fmla="*/ 930057 h 1283918"/>
              <a:gd name="connsiteX43" fmla="*/ 886216 w 1260819"/>
              <a:gd name="connsiteY43" fmla="*/ 936320 h 1283918"/>
              <a:gd name="connsiteX44" fmla="*/ 867427 w 1260819"/>
              <a:gd name="connsiteY44" fmla="*/ 955109 h 1283918"/>
              <a:gd name="connsiteX45" fmla="*/ 851770 w 1260819"/>
              <a:gd name="connsiteY45" fmla="*/ 973899 h 1283918"/>
              <a:gd name="connsiteX46" fmla="*/ 842375 w 1260819"/>
              <a:gd name="connsiteY46" fmla="*/ 980162 h 1283918"/>
              <a:gd name="connsiteX47" fmla="*/ 823586 w 1260819"/>
              <a:gd name="connsiteY47" fmla="*/ 992688 h 1283918"/>
              <a:gd name="connsiteX48" fmla="*/ 804797 w 1260819"/>
              <a:gd name="connsiteY48" fmla="*/ 1011477 h 1283918"/>
              <a:gd name="connsiteX49" fmla="*/ 795403 w 1260819"/>
              <a:gd name="connsiteY49" fmla="*/ 1017740 h 1283918"/>
              <a:gd name="connsiteX50" fmla="*/ 776614 w 1260819"/>
              <a:gd name="connsiteY50" fmla="*/ 1036529 h 1283918"/>
              <a:gd name="connsiteX51" fmla="*/ 767219 w 1260819"/>
              <a:gd name="connsiteY51" fmla="*/ 1045923 h 1283918"/>
              <a:gd name="connsiteX52" fmla="*/ 739036 w 1260819"/>
              <a:gd name="connsiteY52" fmla="*/ 1064712 h 1283918"/>
              <a:gd name="connsiteX53" fmla="*/ 720247 w 1260819"/>
              <a:gd name="connsiteY53" fmla="*/ 1083501 h 1283918"/>
              <a:gd name="connsiteX54" fmla="*/ 701458 w 1260819"/>
              <a:gd name="connsiteY54" fmla="*/ 1096027 h 1283918"/>
              <a:gd name="connsiteX55" fmla="*/ 695195 w 1260819"/>
              <a:gd name="connsiteY55" fmla="*/ 1105422 h 1283918"/>
              <a:gd name="connsiteX56" fmla="*/ 688931 w 1260819"/>
              <a:gd name="connsiteY56" fmla="*/ 1111685 h 1283918"/>
              <a:gd name="connsiteX57" fmla="*/ 679537 w 1260819"/>
              <a:gd name="connsiteY57" fmla="*/ 1130474 h 1283918"/>
              <a:gd name="connsiteX58" fmla="*/ 657616 w 1260819"/>
              <a:gd name="connsiteY58" fmla="*/ 1139868 h 1283918"/>
              <a:gd name="connsiteX59" fmla="*/ 645090 w 1260819"/>
              <a:gd name="connsiteY59" fmla="*/ 1158657 h 1283918"/>
              <a:gd name="connsiteX60" fmla="*/ 638827 w 1260819"/>
              <a:gd name="connsiteY60" fmla="*/ 1168052 h 1283918"/>
              <a:gd name="connsiteX61" fmla="*/ 632564 w 1260819"/>
              <a:gd name="connsiteY61" fmla="*/ 1186841 h 1283918"/>
              <a:gd name="connsiteX62" fmla="*/ 629433 w 1260819"/>
              <a:gd name="connsiteY62" fmla="*/ 1202499 h 1283918"/>
              <a:gd name="connsiteX63" fmla="*/ 623170 w 1260819"/>
              <a:gd name="connsiteY63" fmla="*/ 1221288 h 1283918"/>
              <a:gd name="connsiteX64" fmla="*/ 610644 w 1260819"/>
              <a:gd name="connsiteY64" fmla="*/ 1240077 h 1283918"/>
              <a:gd name="connsiteX65" fmla="*/ 601249 w 1260819"/>
              <a:gd name="connsiteY65" fmla="*/ 1258866 h 1283918"/>
              <a:gd name="connsiteX66" fmla="*/ 585592 w 1260819"/>
              <a:gd name="connsiteY66" fmla="*/ 1283918 h 1283918"/>
              <a:gd name="connsiteX67" fmla="*/ 563671 w 1260819"/>
              <a:gd name="connsiteY67" fmla="*/ 1280786 h 1283918"/>
              <a:gd name="connsiteX68" fmla="*/ 557408 w 1260819"/>
              <a:gd name="connsiteY68" fmla="*/ 1271392 h 1283918"/>
              <a:gd name="connsiteX69" fmla="*/ 548014 w 1260819"/>
              <a:gd name="connsiteY69" fmla="*/ 1265129 h 1283918"/>
              <a:gd name="connsiteX70" fmla="*/ 541751 w 1260819"/>
              <a:gd name="connsiteY70" fmla="*/ 1255734 h 1283918"/>
              <a:gd name="connsiteX71" fmla="*/ 529225 w 1260819"/>
              <a:gd name="connsiteY71" fmla="*/ 1246340 h 1283918"/>
              <a:gd name="connsiteX72" fmla="*/ 522962 w 1260819"/>
              <a:gd name="connsiteY72" fmla="*/ 1255734 h 1283918"/>
              <a:gd name="connsiteX73" fmla="*/ 507304 w 1260819"/>
              <a:gd name="connsiteY73" fmla="*/ 1258866 h 1283918"/>
              <a:gd name="connsiteX74" fmla="*/ 469726 w 1260819"/>
              <a:gd name="connsiteY74" fmla="*/ 1265129 h 1283918"/>
              <a:gd name="connsiteX75" fmla="*/ 403964 w 1260819"/>
              <a:gd name="connsiteY75" fmla="*/ 1261997 h 1283918"/>
              <a:gd name="connsiteX76" fmla="*/ 385175 w 1260819"/>
              <a:gd name="connsiteY76" fmla="*/ 1255734 h 1283918"/>
              <a:gd name="connsiteX77" fmla="*/ 375781 w 1260819"/>
              <a:gd name="connsiteY77" fmla="*/ 1252603 h 1283918"/>
              <a:gd name="connsiteX78" fmla="*/ 366386 w 1260819"/>
              <a:gd name="connsiteY78" fmla="*/ 1249471 h 1283918"/>
              <a:gd name="connsiteX79" fmla="*/ 356992 w 1260819"/>
              <a:gd name="connsiteY79" fmla="*/ 1246340 h 1283918"/>
              <a:gd name="connsiteX80" fmla="*/ 347597 w 1260819"/>
              <a:gd name="connsiteY80" fmla="*/ 1240077 h 1283918"/>
              <a:gd name="connsiteX81" fmla="*/ 347597 w 1260819"/>
              <a:gd name="connsiteY81" fmla="*/ 1149263 h 1283918"/>
              <a:gd name="connsiteX82" fmla="*/ 350729 w 1260819"/>
              <a:gd name="connsiteY82" fmla="*/ 1139868 h 1283918"/>
              <a:gd name="connsiteX83" fmla="*/ 350729 w 1260819"/>
              <a:gd name="connsiteY83" fmla="*/ 1102290 h 1283918"/>
              <a:gd name="connsiteX84" fmla="*/ 360123 w 1260819"/>
              <a:gd name="connsiteY84" fmla="*/ 1092896 h 1283918"/>
              <a:gd name="connsiteX85" fmla="*/ 369518 w 1260819"/>
              <a:gd name="connsiteY85" fmla="*/ 1086633 h 1283918"/>
              <a:gd name="connsiteX86" fmla="*/ 372649 w 1260819"/>
              <a:gd name="connsiteY86" fmla="*/ 1061581 h 1283918"/>
              <a:gd name="connsiteX87" fmla="*/ 363255 w 1260819"/>
              <a:gd name="connsiteY87" fmla="*/ 1058449 h 1283918"/>
              <a:gd name="connsiteX88" fmla="*/ 353860 w 1260819"/>
              <a:gd name="connsiteY88" fmla="*/ 1061581 h 1283918"/>
              <a:gd name="connsiteX89" fmla="*/ 344466 w 1260819"/>
              <a:gd name="connsiteY89" fmla="*/ 1070975 h 1283918"/>
              <a:gd name="connsiteX90" fmla="*/ 335071 w 1260819"/>
              <a:gd name="connsiteY90" fmla="*/ 1064712 h 1283918"/>
              <a:gd name="connsiteX91" fmla="*/ 331940 w 1260819"/>
              <a:gd name="connsiteY91" fmla="*/ 1055318 h 1283918"/>
              <a:gd name="connsiteX92" fmla="*/ 341334 w 1260819"/>
              <a:gd name="connsiteY92" fmla="*/ 1036529 h 1283918"/>
              <a:gd name="connsiteX93" fmla="*/ 344466 w 1260819"/>
              <a:gd name="connsiteY93" fmla="*/ 1027134 h 1283918"/>
              <a:gd name="connsiteX94" fmla="*/ 328808 w 1260819"/>
              <a:gd name="connsiteY94" fmla="*/ 1008345 h 1283918"/>
              <a:gd name="connsiteX95" fmla="*/ 319414 w 1260819"/>
              <a:gd name="connsiteY95" fmla="*/ 1005214 h 1283918"/>
              <a:gd name="connsiteX96" fmla="*/ 322545 w 1260819"/>
              <a:gd name="connsiteY96" fmla="*/ 986425 h 1283918"/>
              <a:gd name="connsiteX97" fmla="*/ 338203 w 1260819"/>
              <a:gd name="connsiteY97" fmla="*/ 967635 h 1283918"/>
              <a:gd name="connsiteX98" fmla="*/ 344466 w 1260819"/>
              <a:gd name="connsiteY98" fmla="*/ 958241 h 1283918"/>
              <a:gd name="connsiteX99" fmla="*/ 347597 w 1260819"/>
              <a:gd name="connsiteY99" fmla="*/ 948846 h 1283918"/>
              <a:gd name="connsiteX100" fmla="*/ 325677 w 1260819"/>
              <a:gd name="connsiteY100" fmla="*/ 936320 h 1283918"/>
              <a:gd name="connsiteX101" fmla="*/ 313151 w 1260819"/>
              <a:gd name="connsiteY101" fmla="*/ 933189 h 1283918"/>
              <a:gd name="connsiteX102" fmla="*/ 306888 w 1260819"/>
              <a:gd name="connsiteY102" fmla="*/ 923794 h 1283918"/>
              <a:gd name="connsiteX103" fmla="*/ 297493 w 1260819"/>
              <a:gd name="connsiteY103" fmla="*/ 905005 h 1283918"/>
              <a:gd name="connsiteX104" fmla="*/ 288099 w 1260819"/>
              <a:gd name="connsiteY104" fmla="*/ 901874 h 1283918"/>
              <a:gd name="connsiteX105" fmla="*/ 278704 w 1260819"/>
              <a:gd name="connsiteY105" fmla="*/ 908137 h 1283918"/>
              <a:gd name="connsiteX106" fmla="*/ 269310 w 1260819"/>
              <a:gd name="connsiteY106" fmla="*/ 926926 h 1283918"/>
              <a:gd name="connsiteX107" fmla="*/ 244258 w 1260819"/>
              <a:gd name="connsiteY107" fmla="*/ 933189 h 1283918"/>
              <a:gd name="connsiteX108" fmla="*/ 216074 w 1260819"/>
              <a:gd name="connsiteY108" fmla="*/ 961372 h 1283918"/>
              <a:gd name="connsiteX109" fmla="*/ 206679 w 1260819"/>
              <a:gd name="connsiteY109" fmla="*/ 970767 h 1283918"/>
              <a:gd name="connsiteX110" fmla="*/ 178496 w 1260819"/>
              <a:gd name="connsiteY110" fmla="*/ 948846 h 1283918"/>
              <a:gd name="connsiteX111" fmla="*/ 169101 w 1260819"/>
              <a:gd name="connsiteY111" fmla="*/ 945715 h 1283918"/>
              <a:gd name="connsiteX112" fmla="*/ 156575 w 1260819"/>
              <a:gd name="connsiteY112" fmla="*/ 948846 h 1283918"/>
              <a:gd name="connsiteX113" fmla="*/ 153444 w 1260819"/>
              <a:gd name="connsiteY113" fmla="*/ 958241 h 1283918"/>
              <a:gd name="connsiteX114" fmla="*/ 140918 w 1260819"/>
              <a:gd name="connsiteY114" fmla="*/ 992688 h 1283918"/>
              <a:gd name="connsiteX115" fmla="*/ 131523 w 1260819"/>
              <a:gd name="connsiteY115" fmla="*/ 995819 h 1283918"/>
              <a:gd name="connsiteX116" fmla="*/ 122129 w 1260819"/>
              <a:gd name="connsiteY116" fmla="*/ 1002082 h 1283918"/>
              <a:gd name="connsiteX117" fmla="*/ 115866 w 1260819"/>
              <a:gd name="connsiteY117" fmla="*/ 1030266 h 1283918"/>
              <a:gd name="connsiteX118" fmla="*/ 109603 w 1260819"/>
              <a:gd name="connsiteY118" fmla="*/ 1020871 h 1283918"/>
              <a:gd name="connsiteX119" fmla="*/ 90814 w 1260819"/>
              <a:gd name="connsiteY119" fmla="*/ 1014608 h 1283918"/>
              <a:gd name="connsiteX120" fmla="*/ 84551 w 1260819"/>
              <a:gd name="connsiteY120" fmla="*/ 1005214 h 1283918"/>
              <a:gd name="connsiteX121" fmla="*/ 43841 w 1260819"/>
              <a:gd name="connsiteY121" fmla="*/ 995819 h 1283918"/>
              <a:gd name="connsiteX122" fmla="*/ 37578 w 1260819"/>
              <a:gd name="connsiteY122" fmla="*/ 986425 h 1283918"/>
              <a:gd name="connsiteX123" fmla="*/ 25052 w 1260819"/>
              <a:gd name="connsiteY123" fmla="*/ 942583 h 1283918"/>
              <a:gd name="connsiteX124" fmla="*/ 21921 w 1260819"/>
              <a:gd name="connsiteY124" fmla="*/ 917531 h 1283918"/>
              <a:gd name="connsiteX125" fmla="*/ 37578 w 1260819"/>
              <a:gd name="connsiteY125" fmla="*/ 914400 h 1283918"/>
              <a:gd name="connsiteX126" fmla="*/ 46973 w 1260819"/>
              <a:gd name="connsiteY126" fmla="*/ 908137 h 1283918"/>
              <a:gd name="connsiteX127" fmla="*/ 53236 w 1260819"/>
              <a:gd name="connsiteY127" fmla="*/ 898742 h 1283918"/>
              <a:gd name="connsiteX128" fmla="*/ 72025 w 1260819"/>
              <a:gd name="connsiteY128" fmla="*/ 892479 h 1283918"/>
              <a:gd name="connsiteX129" fmla="*/ 78288 w 1260819"/>
              <a:gd name="connsiteY129" fmla="*/ 883085 h 1283918"/>
              <a:gd name="connsiteX130" fmla="*/ 75156 w 1260819"/>
              <a:gd name="connsiteY130" fmla="*/ 873690 h 1283918"/>
              <a:gd name="connsiteX131" fmla="*/ 68893 w 1260819"/>
              <a:gd name="connsiteY131" fmla="*/ 864296 h 1283918"/>
              <a:gd name="connsiteX132" fmla="*/ 59499 w 1260819"/>
              <a:gd name="connsiteY132" fmla="*/ 861164 h 1283918"/>
              <a:gd name="connsiteX133" fmla="*/ 50104 w 1260819"/>
              <a:gd name="connsiteY133" fmla="*/ 854901 h 1283918"/>
              <a:gd name="connsiteX134" fmla="*/ 46973 w 1260819"/>
              <a:gd name="connsiteY134" fmla="*/ 823586 h 1283918"/>
              <a:gd name="connsiteX135" fmla="*/ 37578 w 1260819"/>
              <a:gd name="connsiteY135" fmla="*/ 820455 h 1283918"/>
              <a:gd name="connsiteX136" fmla="*/ 15658 w 1260819"/>
              <a:gd name="connsiteY136" fmla="*/ 817323 h 1283918"/>
              <a:gd name="connsiteX137" fmla="*/ 25052 w 1260819"/>
              <a:gd name="connsiteY137" fmla="*/ 798534 h 1283918"/>
              <a:gd name="connsiteX138" fmla="*/ 43841 w 1260819"/>
              <a:gd name="connsiteY138" fmla="*/ 786008 h 1283918"/>
              <a:gd name="connsiteX139" fmla="*/ 31315 w 1260819"/>
              <a:gd name="connsiteY139" fmla="*/ 782877 h 1283918"/>
              <a:gd name="connsiteX140" fmla="*/ 12526 w 1260819"/>
              <a:gd name="connsiteY140" fmla="*/ 779745 h 1283918"/>
              <a:gd name="connsiteX141" fmla="*/ 15658 w 1260819"/>
              <a:gd name="connsiteY141" fmla="*/ 748430 h 1283918"/>
              <a:gd name="connsiteX142" fmla="*/ 21921 w 1260819"/>
              <a:gd name="connsiteY142" fmla="*/ 717115 h 1283918"/>
              <a:gd name="connsiteX143" fmla="*/ 0 w 1260819"/>
              <a:gd name="connsiteY143" fmla="*/ 701457 h 1283918"/>
              <a:gd name="connsiteX144" fmla="*/ 12526 w 1260819"/>
              <a:gd name="connsiteY144" fmla="*/ 679537 h 1283918"/>
              <a:gd name="connsiteX145" fmla="*/ 31315 w 1260819"/>
              <a:gd name="connsiteY145" fmla="*/ 673274 h 1283918"/>
              <a:gd name="connsiteX146" fmla="*/ 40710 w 1260819"/>
              <a:gd name="connsiteY146" fmla="*/ 667011 h 1283918"/>
              <a:gd name="connsiteX147" fmla="*/ 50104 w 1260819"/>
              <a:gd name="connsiteY147" fmla="*/ 657616 h 1283918"/>
              <a:gd name="connsiteX148" fmla="*/ 68893 w 1260819"/>
              <a:gd name="connsiteY148" fmla="*/ 651353 h 1283918"/>
              <a:gd name="connsiteX149" fmla="*/ 87682 w 1260819"/>
              <a:gd name="connsiteY149" fmla="*/ 645090 h 1283918"/>
              <a:gd name="connsiteX150" fmla="*/ 106471 w 1260819"/>
              <a:gd name="connsiteY150" fmla="*/ 632564 h 1283918"/>
              <a:gd name="connsiteX151" fmla="*/ 115866 w 1260819"/>
              <a:gd name="connsiteY151" fmla="*/ 629433 h 1283918"/>
              <a:gd name="connsiteX152" fmla="*/ 144049 w 1260819"/>
              <a:gd name="connsiteY152" fmla="*/ 616907 h 1283918"/>
              <a:gd name="connsiteX153" fmla="*/ 153444 w 1260819"/>
              <a:gd name="connsiteY153" fmla="*/ 613775 h 1283918"/>
              <a:gd name="connsiteX154" fmla="*/ 175364 w 1260819"/>
              <a:gd name="connsiteY154" fmla="*/ 591855 h 1283918"/>
              <a:gd name="connsiteX155" fmla="*/ 191022 w 1260819"/>
              <a:gd name="connsiteY155" fmla="*/ 613775 h 1283918"/>
              <a:gd name="connsiteX156" fmla="*/ 200416 w 1260819"/>
              <a:gd name="connsiteY156" fmla="*/ 610644 h 1283918"/>
              <a:gd name="connsiteX157" fmla="*/ 219205 w 1260819"/>
              <a:gd name="connsiteY157" fmla="*/ 616907 h 1283918"/>
              <a:gd name="connsiteX158" fmla="*/ 263047 w 1260819"/>
              <a:gd name="connsiteY158" fmla="*/ 613775 h 1283918"/>
              <a:gd name="connsiteX159" fmla="*/ 275573 w 1260819"/>
              <a:gd name="connsiteY159" fmla="*/ 598118 h 1283918"/>
              <a:gd name="connsiteX160" fmla="*/ 281836 w 1260819"/>
              <a:gd name="connsiteY160" fmla="*/ 573066 h 1283918"/>
              <a:gd name="connsiteX161" fmla="*/ 288099 w 1260819"/>
              <a:gd name="connsiteY161" fmla="*/ 563671 h 1283918"/>
              <a:gd name="connsiteX162" fmla="*/ 297493 w 1260819"/>
              <a:gd name="connsiteY162" fmla="*/ 560540 h 1283918"/>
              <a:gd name="connsiteX163" fmla="*/ 328808 w 1260819"/>
              <a:gd name="connsiteY163" fmla="*/ 557408 h 1283918"/>
              <a:gd name="connsiteX164" fmla="*/ 347597 w 1260819"/>
              <a:gd name="connsiteY164" fmla="*/ 551145 h 1283918"/>
              <a:gd name="connsiteX165" fmla="*/ 356992 w 1260819"/>
              <a:gd name="connsiteY165" fmla="*/ 544882 h 1283918"/>
              <a:gd name="connsiteX166" fmla="*/ 366386 w 1260819"/>
              <a:gd name="connsiteY166" fmla="*/ 541751 h 1283918"/>
              <a:gd name="connsiteX167" fmla="*/ 385175 w 1260819"/>
              <a:gd name="connsiteY167" fmla="*/ 529225 h 1283918"/>
              <a:gd name="connsiteX168" fmla="*/ 422753 w 1260819"/>
              <a:gd name="connsiteY168" fmla="*/ 516699 h 1283918"/>
              <a:gd name="connsiteX169" fmla="*/ 432148 w 1260819"/>
              <a:gd name="connsiteY169" fmla="*/ 513567 h 1283918"/>
              <a:gd name="connsiteX170" fmla="*/ 460331 w 1260819"/>
              <a:gd name="connsiteY170" fmla="*/ 497909 h 1283918"/>
              <a:gd name="connsiteX171" fmla="*/ 466595 w 1260819"/>
              <a:gd name="connsiteY171" fmla="*/ 491646 h 1283918"/>
              <a:gd name="connsiteX172" fmla="*/ 485384 w 1260819"/>
              <a:gd name="connsiteY172" fmla="*/ 482252 h 1283918"/>
              <a:gd name="connsiteX173" fmla="*/ 501041 w 1260819"/>
              <a:gd name="connsiteY173" fmla="*/ 463463 h 1283918"/>
              <a:gd name="connsiteX174" fmla="*/ 510436 w 1260819"/>
              <a:gd name="connsiteY174" fmla="*/ 457200 h 1283918"/>
              <a:gd name="connsiteX175" fmla="*/ 513567 w 1260819"/>
              <a:gd name="connsiteY175" fmla="*/ 447805 h 1283918"/>
              <a:gd name="connsiteX176" fmla="*/ 522962 w 1260819"/>
              <a:gd name="connsiteY176" fmla="*/ 441542 h 1283918"/>
              <a:gd name="connsiteX177" fmla="*/ 532356 w 1260819"/>
              <a:gd name="connsiteY177" fmla="*/ 432148 h 1283918"/>
              <a:gd name="connsiteX178" fmla="*/ 544882 w 1260819"/>
              <a:gd name="connsiteY178" fmla="*/ 347597 h 1283918"/>
              <a:gd name="connsiteX179" fmla="*/ 554277 w 1260819"/>
              <a:gd name="connsiteY179" fmla="*/ 344466 h 1283918"/>
              <a:gd name="connsiteX180" fmla="*/ 569934 w 1260819"/>
              <a:gd name="connsiteY180" fmla="*/ 341334 h 1283918"/>
              <a:gd name="connsiteX181" fmla="*/ 585592 w 1260819"/>
              <a:gd name="connsiteY181" fmla="*/ 322545 h 1283918"/>
              <a:gd name="connsiteX182" fmla="*/ 594986 w 1260819"/>
              <a:gd name="connsiteY182" fmla="*/ 313151 h 1283918"/>
              <a:gd name="connsiteX183" fmla="*/ 638827 w 1260819"/>
              <a:gd name="connsiteY183" fmla="*/ 310019 h 1283918"/>
              <a:gd name="connsiteX184" fmla="*/ 641959 w 1260819"/>
              <a:gd name="connsiteY184" fmla="*/ 300625 h 1283918"/>
              <a:gd name="connsiteX185" fmla="*/ 635696 w 1260819"/>
              <a:gd name="connsiteY185" fmla="*/ 291230 h 1283918"/>
              <a:gd name="connsiteX186" fmla="*/ 629433 w 1260819"/>
              <a:gd name="connsiteY186" fmla="*/ 269309 h 1283918"/>
              <a:gd name="connsiteX187" fmla="*/ 623170 w 1260819"/>
              <a:gd name="connsiteY187" fmla="*/ 259915 h 1283918"/>
              <a:gd name="connsiteX188" fmla="*/ 626301 w 1260819"/>
              <a:gd name="connsiteY188" fmla="*/ 241126 h 1283918"/>
              <a:gd name="connsiteX189" fmla="*/ 645090 w 1260819"/>
              <a:gd name="connsiteY189" fmla="*/ 222337 h 1283918"/>
              <a:gd name="connsiteX190" fmla="*/ 648222 w 1260819"/>
              <a:gd name="connsiteY190" fmla="*/ 212942 h 1283918"/>
              <a:gd name="connsiteX191" fmla="*/ 667011 w 1260819"/>
              <a:gd name="connsiteY191" fmla="*/ 194153 h 1283918"/>
              <a:gd name="connsiteX192" fmla="*/ 676405 w 1260819"/>
              <a:gd name="connsiteY192" fmla="*/ 165970 h 1283918"/>
              <a:gd name="connsiteX193" fmla="*/ 679537 w 1260819"/>
              <a:gd name="connsiteY193" fmla="*/ 156575 h 1283918"/>
              <a:gd name="connsiteX194" fmla="*/ 670142 w 1260819"/>
              <a:gd name="connsiteY194" fmla="*/ 144049 h 1283918"/>
              <a:gd name="connsiteX195" fmla="*/ 667011 w 1260819"/>
              <a:gd name="connsiteY195" fmla="*/ 106471 h 1283918"/>
              <a:gd name="connsiteX196" fmla="*/ 685800 w 1260819"/>
              <a:gd name="connsiteY196" fmla="*/ 87682 h 1283918"/>
              <a:gd name="connsiteX197" fmla="*/ 701458 w 1260819"/>
              <a:gd name="connsiteY197" fmla="*/ 72025 h 1283918"/>
              <a:gd name="connsiteX198" fmla="*/ 720247 w 1260819"/>
              <a:gd name="connsiteY198" fmla="*/ 65762 h 1283918"/>
              <a:gd name="connsiteX199" fmla="*/ 732773 w 1260819"/>
              <a:gd name="connsiteY199" fmla="*/ 46972 h 1283918"/>
              <a:gd name="connsiteX200" fmla="*/ 735904 w 1260819"/>
              <a:gd name="connsiteY200" fmla="*/ 37578 h 1283918"/>
              <a:gd name="connsiteX201" fmla="*/ 748430 w 1260819"/>
              <a:gd name="connsiteY201" fmla="*/ 18789 h 1283918"/>
              <a:gd name="connsiteX202" fmla="*/ 767219 w 1260819"/>
              <a:gd name="connsiteY202" fmla="*/ 6263 h 1283918"/>
              <a:gd name="connsiteX203" fmla="*/ 776614 w 1260819"/>
              <a:gd name="connsiteY203" fmla="*/ 0 h 1283918"/>
              <a:gd name="connsiteX204" fmla="*/ 814192 w 1260819"/>
              <a:gd name="connsiteY204" fmla="*/ 9394 h 1283918"/>
              <a:gd name="connsiteX205" fmla="*/ 817323 w 1260819"/>
              <a:gd name="connsiteY205" fmla="*/ 21920 h 1283918"/>
              <a:gd name="connsiteX206" fmla="*/ 820455 w 1260819"/>
              <a:gd name="connsiteY206" fmla="*/ 62630 h 1283918"/>
              <a:gd name="connsiteX207" fmla="*/ 823586 w 1260819"/>
              <a:gd name="connsiteY207" fmla="*/ 72025 h 1283918"/>
              <a:gd name="connsiteX208" fmla="*/ 839244 w 1260819"/>
              <a:gd name="connsiteY208" fmla="*/ 65762 h 1283918"/>
              <a:gd name="connsiteX209" fmla="*/ 858033 w 1260819"/>
              <a:gd name="connsiteY209" fmla="*/ 68893 h 1283918"/>
              <a:gd name="connsiteX210" fmla="*/ 883084 w 1260819"/>
              <a:gd name="connsiteY210" fmla="*/ 75156 h 1283918"/>
              <a:gd name="connsiteX211" fmla="*/ 886216 w 1260819"/>
              <a:gd name="connsiteY211" fmla="*/ 93945 h 1283918"/>
              <a:gd name="connsiteX212" fmla="*/ 914400 w 1260819"/>
              <a:gd name="connsiteY212" fmla="*/ 118997 h 1283918"/>
              <a:gd name="connsiteX213" fmla="*/ 945715 w 1260819"/>
              <a:gd name="connsiteY213" fmla="*/ 137786 h 1283918"/>
              <a:gd name="connsiteX214" fmla="*/ 955110 w 1260819"/>
              <a:gd name="connsiteY214" fmla="*/ 144049 h 1283918"/>
              <a:gd name="connsiteX215" fmla="*/ 973899 w 1260819"/>
              <a:gd name="connsiteY215" fmla="*/ 162838 h 1283918"/>
              <a:gd name="connsiteX216" fmla="*/ 1005214 w 1260819"/>
              <a:gd name="connsiteY216" fmla="*/ 165970 h 1283918"/>
              <a:gd name="connsiteX217" fmla="*/ 1020871 w 1260819"/>
              <a:gd name="connsiteY217" fmla="*/ 178496 h 1283918"/>
              <a:gd name="connsiteX218" fmla="*/ 1030266 w 1260819"/>
              <a:gd name="connsiteY218" fmla="*/ 187890 h 1283918"/>
              <a:gd name="connsiteX219" fmla="*/ 1036529 w 1260819"/>
              <a:gd name="connsiteY219" fmla="*/ 206679 h 1283918"/>
              <a:gd name="connsiteX220" fmla="*/ 1039660 w 1260819"/>
              <a:gd name="connsiteY220" fmla="*/ 219205 h 1283918"/>
              <a:gd name="connsiteX221" fmla="*/ 1052186 w 1260819"/>
              <a:gd name="connsiteY221" fmla="*/ 237994 h 1283918"/>
              <a:gd name="connsiteX222" fmla="*/ 1058449 w 1260819"/>
              <a:gd name="connsiteY222" fmla="*/ 247389 h 1283918"/>
              <a:gd name="connsiteX223" fmla="*/ 1067844 w 1260819"/>
              <a:gd name="connsiteY223" fmla="*/ 253652 h 1283918"/>
              <a:gd name="connsiteX224" fmla="*/ 1070975 w 1260819"/>
              <a:gd name="connsiteY224" fmla="*/ 263046 h 1283918"/>
              <a:gd name="connsiteX225" fmla="*/ 1077238 w 1260819"/>
              <a:gd name="connsiteY225" fmla="*/ 272441 h 1283918"/>
              <a:gd name="connsiteX226" fmla="*/ 1083501 w 1260819"/>
              <a:gd name="connsiteY226" fmla="*/ 297493 h 1283918"/>
              <a:gd name="connsiteX227" fmla="*/ 1108553 w 1260819"/>
              <a:gd name="connsiteY227" fmla="*/ 319414 h 1283918"/>
              <a:gd name="connsiteX228" fmla="*/ 1117948 w 1260819"/>
              <a:gd name="connsiteY228" fmla="*/ 322545 h 1283918"/>
              <a:gd name="connsiteX229" fmla="*/ 1121079 w 1260819"/>
              <a:gd name="connsiteY229" fmla="*/ 331940 h 1283918"/>
              <a:gd name="connsiteX230" fmla="*/ 1130474 w 1260819"/>
              <a:gd name="connsiteY230" fmla="*/ 335071 h 1283918"/>
              <a:gd name="connsiteX231" fmla="*/ 1146131 w 1260819"/>
              <a:gd name="connsiteY231" fmla="*/ 322545 h 1283918"/>
              <a:gd name="connsiteX232" fmla="*/ 1174315 w 1260819"/>
              <a:gd name="connsiteY232" fmla="*/ 338203 h 1283918"/>
              <a:gd name="connsiteX233" fmla="*/ 1183710 w 1260819"/>
              <a:gd name="connsiteY233" fmla="*/ 341334 h 1283918"/>
              <a:gd name="connsiteX234" fmla="*/ 1218156 w 1260819"/>
              <a:gd name="connsiteY234" fmla="*/ 331940 h 1283918"/>
              <a:gd name="connsiteX235" fmla="*/ 1227551 w 1260819"/>
              <a:gd name="connsiteY235" fmla="*/ 328808 h 1283918"/>
              <a:gd name="connsiteX236" fmla="*/ 1236945 w 1260819"/>
              <a:gd name="connsiteY236" fmla="*/ 331940 h 1283918"/>
              <a:gd name="connsiteX237" fmla="*/ 1224419 w 1260819"/>
              <a:gd name="connsiteY237" fmla="*/ 356992 h 1283918"/>
              <a:gd name="connsiteX238" fmla="*/ 1227551 w 1260819"/>
              <a:gd name="connsiteY238" fmla="*/ 382044 h 1283918"/>
              <a:gd name="connsiteX239" fmla="*/ 1233814 w 1260819"/>
              <a:gd name="connsiteY239" fmla="*/ 391438 h 1283918"/>
              <a:gd name="connsiteX240" fmla="*/ 1236945 w 1260819"/>
              <a:gd name="connsiteY240" fmla="*/ 400833 h 1283918"/>
              <a:gd name="connsiteX241" fmla="*/ 1243208 w 1260819"/>
              <a:gd name="connsiteY241" fmla="*/ 410227 h 1283918"/>
              <a:gd name="connsiteX242" fmla="*/ 1249471 w 1260819"/>
              <a:gd name="connsiteY242" fmla="*/ 429016 h 1283918"/>
              <a:gd name="connsiteX243" fmla="*/ 1246340 w 1260819"/>
              <a:gd name="connsiteY243" fmla="*/ 447805 h 1283918"/>
              <a:gd name="connsiteX244" fmla="*/ 1227551 w 1260819"/>
              <a:gd name="connsiteY244" fmla="*/ 460331 h 1283918"/>
              <a:gd name="connsiteX245" fmla="*/ 1218156 w 1260819"/>
              <a:gd name="connsiteY245" fmla="*/ 479120 h 1283918"/>
              <a:gd name="connsiteX246" fmla="*/ 1227551 w 1260819"/>
              <a:gd name="connsiteY246" fmla="*/ 485383 h 1283918"/>
              <a:gd name="connsiteX247" fmla="*/ 1258866 w 1260819"/>
              <a:gd name="connsiteY247" fmla="*/ 491646 h 128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60819" h="1283918">
                <a:moveTo>
                  <a:pt x="1258866" y="491646"/>
                </a:moveTo>
                <a:cubicBezTo>
                  <a:pt x="1263563" y="495299"/>
                  <a:pt x="1258687" y="502875"/>
                  <a:pt x="1255734" y="507304"/>
                </a:cubicBezTo>
                <a:cubicBezTo>
                  <a:pt x="1253903" y="510050"/>
                  <a:pt x="1249641" y="510435"/>
                  <a:pt x="1246340" y="510435"/>
                </a:cubicBezTo>
                <a:cubicBezTo>
                  <a:pt x="1232730" y="510435"/>
                  <a:pt x="1219200" y="508348"/>
                  <a:pt x="1205630" y="507304"/>
                </a:cubicBezTo>
                <a:cubicBezTo>
                  <a:pt x="1202499" y="508348"/>
                  <a:pt x="1198298" y="507858"/>
                  <a:pt x="1196236" y="510435"/>
                </a:cubicBezTo>
                <a:cubicBezTo>
                  <a:pt x="1193547" y="513796"/>
                  <a:pt x="1194286" y="518823"/>
                  <a:pt x="1193104" y="522962"/>
                </a:cubicBezTo>
                <a:cubicBezTo>
                  <a:pt x="1192197" y="526136"/>
                  <a:pt x="1192035" y="529779"/>
                  <a:pt x="1189973" y="532356"/>
                </a:cubicBezTo>
                <a:cubicBezTo>
                  <a:pt x="1187622" y="535295"/>
                  <a:pt x="1183469" y="536209"/>
                  <a:pt x="1180578" y="538619"/>
                </a:cubicBezTo>
                <a:cubicBezTo>
                  <a:pt x="1177176" y="541454"/>
                  <a:pt x="1174586" y="545179"/>
                  <a:pt x="1171184" y="548014"/>
                </a:cubicBezTo>
                <a:cubicBezTo>
                  <a:pt x="1168293" y="550424"/>
                  <a:pt x="1165228" y="552748"/>
                  <a:pt x="1161789" y="554277"/>
                </a:cubicBezTo>
                <a:cubicBezTo>
                  <a:pt x="1155756" y="556958"/>
                  <a:pt x="1143000" y="560540"/>
                  <a:pt x="1143000" y="560540"/>
                </a:cubicBezTo>
                <a:cubicBezTo>
                  <a:pt x="1134649" y="559496"/>
                  <a:pt x="1126067" y="559622"/>
                  <a:pt x="1117948" y="557408"/>
                </a:cubicBezTo>
                <a:cubicBezTo>
                  <a:pt x="1114317" y="556418"/>
                  <a:pt x="1112204" y="550232"/>
                  <a:pt x="1108553" y="551145"/>
                </a:cubicBezTo>
                <a:cubicBezTo>
                  <a:pt x="1105351" y="551946"/>
                  <a:pt x="1106466" y="557408"/>
                  <a:pt x="1105422" y="560540"/>
                </a:cubicBezTo>
                <a:cubicBezTo>
                  <a:pt x="1104378" y="572022"/>
                  <a:pt x="1105681" y="583966"/>
                  <a:pt x="1102290" y="594986"/>
                </a:cubicBezTo>
                <a:cubicBezTo>
                  <a:pt x="1101183" y="598583"/>
                  <a:pt x="1096262" y="599566"/>
                  <a:pt x="1092896" y="601249"/>
                </a:cubicBezTo>
                <a:cubicBezTo>
                  <a:pt x="1066967" y="614214"/>
                  <a:pt x="1101027" y="592696"/>
                  <a:pt x="1074107" y="610644"/>
                </a:cubicBezTo>
                <a:cubicBezTo>
                  <a:pt x="1073063" y="628389"/>
                  <a:pt x="1072744" y="646192"/>
                  <a:pt x="1070975" y="663879"/>
                </a:cubicBezTo>
                <a:cubicBezTo>
                  <a:pt x="1070647" y="667164"/>
                  <a:pt x="1066618" y="670209"/>
                  <a:pt x="1067844" y="673274"/>
                </a:cubicBezTo>
                <a:cubicBezTo>
                  <a:pt x="1070649" y="680286"/>
                  <a:pt x="1089130" y="681915"/>
                  <a:pt x="1092896" y="682668"/>
                </a:cubicBezTo>
                <a:cubicBezTo>
                  <a:pt x="1093940" y="685800"/>
                  <a:pt x="1093965" y="689485"/>
                  <a:pt x="1096027" y="692063"/>
                </a:cubicBezTo>
                <a:cubicBezTo>
                  <a:pt x="1101433" y="698821"/>
                  <a:pt x="1110427" y="699577"/>
                  <a:pt x="1117948" y="701457"/>
                </a:cubicBezTo>
                <a:cubicBezTo>
                  <a:pt x="1119734" y="706817"/>
                  <a:pt x="1122138" y="716776"/>
                  <a:pt x="1127342" y="720246"/>
                </a:cubicBezTo>
                <a:cubicBezTo>
                  <a:pt x="1130923" y="722633"/>
                  <a:pt x="1135693" y="722334"/>
                  <a:pt x="1139868" y="723378"/>
                </a:cubicBezTo>
                <a:cubicBezTo>
                  <a:pt x="1141956" y="726509"/>
                  <a:pt x="1145512" y="729060"/>
                  <a:pt x="1146131" y="732772"/>
                </a:cubicBezTo>
                <a:cubicBezTo>
                  <a:pt x="1147115" y="738676"/>
                  <a:pt x="1138782" y="747472"/>
                  <a:pt x="1136737" y="751562"/>
                </a:cubicBezTo>
                <a:cubicBezTo>
                  <a:pt x="1123771" y="777492"/>
                  <a:pt x="1145292" y="743425"/>
                  <a:pt x="1127342" y="770351"/>
                </a:cubicBezTo>
                <a:cubicBezTo>
                  <a:pt x="1119475" y="793955"/>
                  <a:pt x="1130086" y="764866"/>
                  <a:pt x="1117948" y="789140"/>
                </a:cubicBezTo>
                <a:cubicBezTo>
                  <a:pt x="1104982" y="815070"/>
                  <a:pt x="1126503" y="781003"/>
                  <a:pt x="1108553" y="807929"/>
                </a:cubicBezTo>
                <a:cubicBezTo>
                  <a:pt x="1105290" y="817719"/>
                  <a:pt x="1102126" y="829959"/>
                  <a:pt x="1092896" y="836112"/>
                </a:cubicBezTo>
                <a:cubicBezTo>
                  <a:pt x="1079816" y="844831"/>
                  <a:pt x="1086162" y="839713"/>
                  <a:pt x="1074107" y="851770"/>
                </a:cubicBezTo>
                <a:cubicBezTo>
                  <a:pt x="1073063" y="856989"/>
                  <a:pt x="1072266" y="862264"/>
                  <a:pt x="1070975" y="867427"/>
                </a:cubicBezTo>
                <a:cubicBezTo>
                  <a:pt x="1070174" y="870629"/>
                  <a:pt x="1070909" y="875596"/>
                  <a:pt x="1067844" y="876822"/>
                </a:cubicBezTo>
                <a:cubicBezTo>
                  <a:pt x="1059068" y="880333"/>
                  <a:pt x="1049030" y="878704"/>
                  <a:pt x="1039660" y="879953"/>
                </a:cubicBezTo>
                <a:cubicBezTo>
                  <a:pt x="1021293" y="882402"/>
                  <a:pt x="1024983" y="881715"/>
                  <a:pt x="1011477" y="886216"/>
                </a:cubicBezTo>
                <a:cubicBezTo>
                  <a:pt x="1008345" y="888304"/>
                  <a:pt x="1005448" y="890796"/>
                  <a:pt x="1002082" y="892479"/>
                </a:cubicBezTo>
                <a:cubicBezTo>
                  <a:pt x="999130" y="893955"/>
                  <a:pt x="995722" y="894311"/>
                  <a:pt x="992688" y="895611"/>
                </a:cubicBezTo>
                <a:cubicBezTo>
                  <a:pt x="988397" y="897450"/>
                  <a:pt x="984215" y="899558"/>
                  <a:pt x="980162" y="901874"/>
                </a:cubicBezTo>
                <a:cubicBezTo>
                  <a:pt x="976894" y="903741"/>
                  <a:pt x="974226" y="906654"/>
                  <a:pt x="970767" y="908137"/>
                </a:cubicBezTo>
                <a:cubicBezTo>
                  <a:pt x="966811" y="909832"/>
                  <a:pt x="962379" y="910086"/>
                  <a:pt x="958241" y="911268"/>
                </a:cubicBezTo>
                <a:cubicBezTo>
                  <a:pt x="955067" y="912175"/>
                  <a:pt x="952021" y="913493"/>
                  <a:pt x="948847" y="914400"/>
                </a:cubicBezTo>
                <a:cubicBezTo>
                  <a:pt x="944709" y="915582"/>
                  <a:pt x="940443" y="916294"/>
                  <a:pt x="936321" y="917531"/>
                </a:cubicBezTo>
                <a:cubicBezTo>
                  <a:pt x="894782" y="929992"/>
                  <a:pt x="936390" y="917503"/>
                  <a:pt x="905005" y="930057"/>
                </a:cubicBezTo>
                <a:cubicBezTo>
                  <a:pt x="898875" y="932509"/>
                  <a:pt x="886216" y="936320"/>
                  <a:pt x="886216" y="936320"/>
                </a:cubicBezTo>
                <a:lnTo>
                  <a:pt x="867427" y="955109"/>
                </a:lnTo>
                <a:cubicBezTo>
                  <a:pt x="842793" y="979743"/>
                  <a:pt x="882551" y="948247"/>
                  <a:pt x="851770" y="973899"/>
                </a:cubicBezTo>
                <a:cubicBezTo>
                  <a:pt x="848879" y="976309"/>
                  <a:pt x="845266" y="977753"/>
                  <a:pt x="842375" y="980162"/>
                </a:cubicBezTo>
                <a:cubicBezTo>
                  <a:pt x="826736" y="993194"/>
                  <a:pt x="840097" y="987184"/>
                  <a:pt x="823586" y="992688"/>
                </a:cubicBezTo>
                <a:cubicBezTo>
                  <a:pt x="817323" y="998951"/>
                  <a:pt x="812167" y="1006564"/>
                  <a:pt x="804797" y="1011477"/>
                </a:cubicBezTo>
                <a:cubicBezTo>
                  <a:pt x="801666" y="1013565"/>
                  <a:pt x="798216" y="1015240"/>
                  <a:pt x="795403" y="1017740"/>
                </a:cubicBezTo>
                <a:cubicBezTo>
                  <a:pt x="788783" y="1023624"/>
                  <a:pt x="782877" y="1030266"/>
                  <a:pt x="776614" y="1036529"/>
                </a:cubicBezTo>
                <a:cubicBezTo>
                  <a:pt x="773482" y="1039660"/>
                  <a:pt x="770904" y="1043466"/>
                  <a:pt x="767219" y="1045923"/>
                </a:cubicBezTo>
                <a:lnTo>
                  <a:pt x="739036" y="1064712"/>
                </a:lnTo>
                <a:cubicBezTo>
                  <a:pt x="731666" y="1069625"/>
                  <a:pt x="726510" y="1077238"/>
                  <a:pt x="720247" y="1083501"/>
                </a:cubicBezTo>
                <a:cubicBezTo>
                  <a:pt x="714924" y="1088824"/>
                  <a:pt x="701458" y="1096027"/>
                  <a:pt x="701458" y="1096027"/>
                </a:cubicBezTo>
                <a:cubicBezTo>
                  <a:pt x="699370" y="1099159"/>
                  <a:pt x="697546" y="1102483"/>
                  <a:pt x="695195" y="1105422"/>
                </a:cubicBezTo>
                <a:cubicBezTo>
                  <a:pt x="693350" y="1107728"/>
                  <a:pt x="690450" y="1109153"/>
                  <a:pt x="688931" y="1111685"/>
                </a:cubicBezTo>
                <a:cubicBezTo>
                  <a:pt x="683372" y="1120949"/>
                  <a:pt x="689042" y="1122553"/>
                  <a:pt x="679537" y="1130474"/>
                </a:cubicBezTo>
                <a:cubicBezTo>
                  <a:pt x="674376" y="1134775"/>
                  <a:pt x="664144" y="1137693"/>
                  <a:pt x="657616" y="1139868"/>
                </a:cubicBezTo>
                <a:lnTo>
                  <a:pt x="645090" y="1158657"/>
                </a:lnTo>
                <a:lnTo>
                  <a:pt x="638827" y="1168052"/>
                </a:lnTo>
                <a:cubicBezTo>
                  <a:pt x="636739" y="1174315"/>
                  <a:pt x="633858" y="1180367"/>
                  <a:pt x="632564" y="1186841"/>
                </a:cubicBezTo>
                <a:cubicBezTo>
                  <a:pt x="631520" y="1192060"/>
                  <a:pt x="630833" y="1197364"/>
                  <a:pt x="629433" y="1202499"/>
                </a:cubicBezTo>
                <a:cubicBezTo>
                  <a:pt x="627696" y="1208868"/>
                  <a:pt x="626832" y="1215795"/>
                  <a:pt x="623170" y="1221288"/>
                </a:cubicBezTo>
                <a:cubicBezTo>
                  <a:pt x="618995" y="1227551"/>
                  <a:pt x="613025" y="1232936"/>
                  <a:pt x="610644" y="1240077"/>
                </a:cubicBezTo>
                <a:cubicBezTo>
                  <a:pt x="606322" y="1253042"/>
                  <a:pt x="609343" y="1246725"/>
                  <a:pt x="601249" y="1258866"/>
                </a:cubicBezTo>
                <a:cubicBezTo>
                  <a:pt x="593796" y="1281225"/>
                  <a:pt x="600479" y="1273993"/>
                  <a:pt x="585592" y="1283918"/>
                </a:cubicBezTo>
                <a:cubicBezTo>
                  <a:pt x="578285" y="1282874"/>
                  <a:pt x="570416" y="1283784"/>
                  <a:pt x="563671" y="1280786"/>
                </a:cubicBezTo>
                <a:cubicBezTo>
                  <a:pt x="560232" y="1279258"/>
                  <a:pt x="560069" y="1274053"/>
                  <a:pt x="557408" y="1271392"/>
                </a:cubicBezTo>
                <a:cubicBezTo>
                  <a:pt x="554747" y="1268731"/>
                  <a:pt x="551145" y="1267217"/>
                  <a:pt x="548014" y="1265129"/>
                </a:cubicBezTo>
                <a:cubicBezTo>
                  <a:pt x="545926" y="1261997"/>
                  <a:pt x="543073" y="1259258"/>
                  <a:pt x="541751" y="1255734"/>
                </a:cubicBezTo>
                <a:cubicBezTo>
                  <a:pt x="535173" y="1238192"/>
                  <a:pt x="544962" y="1235848"/>
                  <a:pt x="529225" y="1246340"/>
                </a:cubicBezTo>
                <a:cubicBezTo>
                  <a:pt x="527137" y="1249471"/>
                  <a:pt x="526230" y="1253867"/>
                  <a:pt x="522962" y="1255734"/>
                </a:cubicBezTo>
                <a:cubicBezTo>
                  <a:pt x="518341" y="1258375"/>
                  <a:pt x="512468" y="1257575"/>
                  <a:pt x="507304" y="1258866"/>
                </a:cubicBezTo>
                <a:cubicBezTo>
                  <a:pt x="477929" y="1266210"/>
                  <a:pt x="532731" y="1258127"/>
                  <a:pt x="469726" y="1265129"/>
                </a:cubicBezTo>
                <a:cubicBezTo>
                  <a:pt x="447805" y="1264085"/>
                  <a:pt x="425775" y="1264421"/>
                  <a:pt x="403964" y="1261997"/>
                </a:cubicBezTo>
                <a:cubicBezTo>
                  <a:pt x="397403" y="1261268"/>
                  <a:pt x="391438" y="1257822"/>
                  <a:pt x="385175" y="1255734"/>
                </a:cubicBezTo>
                <a:lnTo>
                  <a:pt x="375781" y="1252603"/>
                </a:lnTo>
                <a:lnTo>
                  <a:pt x="366386" y="1249471"/>
                </a:lnTo>
                <a:lnTo>
                  <a:pt x="356992" y="1246340"/>
                </a:lnTo>
                <a:cubicBezTo>
                  <a:pt x="353860" y="1244252"/>
                  <a:pt x="348169" y="1243797"/>
                  <a:pt x="347597" y="1240077"/>
                </a:cubicBezTo>
                <a:cubicBezTo>
                  <a:pt x="342269" y="1205443"/>
                  <a:pt x="339969" y="1179777"/>
                  <a:pt x="347597" y="1149263"/>
                </a:cubicBezTo>
                <a:cubicBezTo>
                  <a:pt x="348398" y="1146060"/>
                  <a:pt x="349685" y="1143000"/>
                  <a:pt x="350729" y="1139868"/>
                </a:cubicBezTo>
                <a:cubicBezTo>
                  <a:pt x="349736" y="1130934"/>
                  <a:pt x="343733" y="1112784"/>
                  <a:pt x="350729" y="1102290"/>
                </a:cubicBezTo>
                <a:cubicBezTo>
                  <a:pt x="353185" y="1098605"/>
                  <a:pt x="356721" y="1095731"/>
                  <a:pt x="360123" y="1092896"/>
                </a:cubicBezTo>
                <a:cubicBezTo>
                  <a:pt x="363014" y="1090487"/>
                  <a:pt x="366386" y="1088721"/>
                  <a:pt x="369518" y="1086633"/>
                </a:cubicBezTo>
                <a:cubicBezTo>
                  <a:pt x="375541" y="1077598"/>
                  <a:pt x="381033" y="1074157"/>
                  <a:pt x="372649" y="1061581"/>
                </a:cubicBezTo>
                <a:cubicBezTo>
                  <a:pt x="370818" y="1058835"/>
                  <a:pt x="366386" y="1059493"/>
                  <a:pt x="363255" y="1058449"/>
                </a:cubicBezTo>
                <a:cubicBezTo>
                  <a:pt x="360123" y="1059493"/>
                  <a:pt x="356607" y="1059750"/>
                  <a:pt x="353860" y="1061581"/>
                </a:cubicBezTo>
                <a:cubicBezTo>
                  <a:pt x="350175" y="1064037"/>
                  <a:pt x="348834" y="1070247"/>
                  <a:pt x="344466" y="1070975"/>
                </a:cubicBezTo>
                <a:cubicBezTo>
                  <a:pt x="340753" y="1071594"/>
                  <a:pt x="338203" y="1066800"/>
                  <a:pt x="335071" y="1064712"/>
                </a:cubicBezTo>
                <a:cubicBezTo>
                  <a:pt x="334027" y="1061581"/>
                  <a:pt x="331940" y="1058619"/>
                  <a:pt x="331940" y="1055318"/>
                </a:cubicBezTo>
                <a:cubicBezTo>
                  <a:pt x="331940" y="1047444"/>
                  <a:pt x="338166" y="1042864"/>
                  <a:pt x="341334" y="1036529"/>
                </a:cubicBezTo>
                <a:cubicBezTo>
                  <a:pt x="342810" y="1033576"/>
                  <a:pt x="343422" y="1030266"/>
                  <a:pt x="344466" y="1027134"/>
                </a:cubicBezTo>
                <a:cubicBezTo>
                  <a:pt x="339845" y="1020202"/>
                  <a:pt x="336041" y="1013167"/>
                  <a:pt x="328808" y="1008345"/>
                </a:cubicBezTo>
                <a:cubicBezTo>
                  <a:pt x="326062" y="1006514"/>
                  <a:pt x="322545" y="1006258"/>
                  <a:pt x="319414" y="1005214"/>
                </a:cubicBezTo>
                <a:cubicBezTo>
                  <a:pt x="320458" y="998951"/>
                  <a:pt x="320537" y="992449"/>
                  <a:pt x="322545" y="986425"/>
                </a:cubicBezTo>
                <a:cubicBezTo>
                  <a:pt x="325137" y="978649"/>
                  <a:pt x="333357" y="973449"/>
                  <a:pt x="338203" y="967635"/>
                </a:cubicBezTo>
                <a:cubicBezTo>
                  <a:pt x="340612" y="964744"/>
                  <a:pt x="342378" y="961372"/>
                  <a:pt x="344466" y="958241"/>
                </a:cubicBezTo>
                <a:cubicBezTo>
                  <a:pt x="345510" y="955109"/>
                  <a:pt x="347597" y="952147"/>
                  <a:pt x="347597" y="948846"/>
                </a:cubicBezTo>
                <a:cubicBezTo>
                  <a:pt x="347597" y="934074"/>
                  <a:pt x="337837" y="938752"/>
                  <a:pt x="325677" y="936320"/>
                </a:cubicBezTo>
                <a:cubicBezTo>
                  <a:pt x="321457" y="935476"/>
                  <a:pt x="317326" y="934233"/>
                  <a:pt x="313151" y="933189"/>
                </a:cubicBezTo>
                <a:cubicBezTo>
                  <a:pt x="311063" y="930057"/>
                  <a:pt x="308571" y="927160"/>
                  <a:pt x="306888" y="923794"/>
                </a:cubicBezTo>
                <a:cubicBezTo>
                  <a:pt x="303107" y="916231"/>
                  <a:pt x="304970" y="910987"/>
                  <a:pt x="297493" y="905005"/>
                </a:cubicBezTo>
                <a:cubicBezTo>
                  <a:pt x="294916" y="902943"/>
                  <a:pt x="291230" y="902918"/>
                  <a:pt x="288099" y="901874"/>
                </a:cubicBezTo>
                <a:cubicBezTo>
                  <a:pt x="284967" y="903962"/>
                  <a:pt x="281055" y="905198"/>
                  <a:pt x="278704" y="908137"/>
                </a:cubicBezTo>
                <a:cubicBezTo>
                  <a:pt x="268618" y="920744"/>
                  <a:pt x="283977" y="915192"/>
                  <a:pt x="269310" y="926926"/>
                </a:cubicBezTo>
                <a:cubicBezTo>
                  <a:pt x="266102" y="929492"/>
                  <a:pt x="245034" y="933034"/>
                  <a:pt x="244258" y="933189"/>
                </a:cubicBezTo>
                <a:cubicBezTo>
                  <a:pt x="236205" y="965402"/>
                  <a:pt x="246516" y="957024"/>
                  <a:pt x="216074" y="961372"/>
                </a:cubicBezTo>
                <a:cubicBezTo>
                  <a:pt x="212942" y="964504"/>
                  <a:pt x="210976" y="969693"/>
                  <a:pt x="206679" y="970767"/>
                </a:cubicBezTo>
                <a:cubicBezTo>
                  <a:pt x="189566" y="975045"/>
                  <a:pt x="185596" y="959495"/>
                  <a:pt x="178496" y="948846"/>
                </a:cubicBezTo>
                <a:cubicBezTo>
                  <a:pt x="176665" y="946099"/>
                  <a:pt x="172233" y="946759"/>
                  <a:pt x="169101" y="945715"/>
                </a:cubicBezTo>
                <a:cubicBezTo>
                  <a:pt x="164926" y="946759"/>
                  <a:pt x="159936" y="946157"/>
                  <a:pt x="156575" y="948846"/>
                </a:cubicBezTo>
                <a:cubicBezTo>
                  <a:pt x="153997" y="950908"/>
                  <a:pt x="154312" y="955056"/>
                  <a:pt x="153444" y="958241"/>
                </a:cubicBezTo>
                <a:cubicBezTo>
                  <a:pt x="151599" y="965007"/>
                  <a:pt x="149625" y="985723"/>
                  <a:pt x="140918" y="992688"/>
                </a:cubicBezTo>
                <a:cubicBezTo>
                  <a:pt x="138340" y="994750"/>
                  <a:pt x="134655" y="994775"/>
                  <a:pt x="131523" y="995819"/>
                </a:cubicBezTo>
                <a:cubicBezTo>
                  <a:pt x="128392" y="997907"/>
                  <a:pt x="122701" y="998362"/>
                  <a:pt x="122129" y="1002082"/>
                </a:cubicBezTo>
                <a:cubicBezTo>
                  <a:pt x="117123" y="1034625"/>
                  <a:pt x="137621" y="1044770"/>
                  <a:pt x="115866" y="1030266"/>
                </a:cubicBezTo>
                <a:cubicBezTo>
                  <a:pt x="113778" y="1027134"/>
                  <a:pt x="112795" y="1022866"/>
                  <a:pt x="109603" y="1020871"/>
                </a:cubicBezTo>
                <a:cubicBezTo>
                  <a:pt x="104005" y="1017372"/>
                  <a:pt x="90814" y="1014608"/>
                  <a:pt x="90814" y="1014608"/>
                </a:cubicBezTo>
                <a:cubicBezTo>
                  <a:pt x="88726" y="1011477"/>
                  <a:pt x="87212" y="1007875"/>
                  <a:pt x="84551" y="1005214"/>
                </a:cubicBezTo>
                <a:cubicBezTo>
                  <a:pt x="73140" y="993804"/>
                  <a:pt x="60192" y="997454"/>
                  <a:pt x="43841" y="995819"/>
                </a:cubicBezTo>
                <a:cubicBezTo>
                  <a:pt x="41753" y="992688"/>
                  <a:pt x="38272" y="990124"/>
                  <a:pt x="37578" y="986425"/>
                </a:cubicBezTo>
                <a:cubicBezTo>
                  <a:pt x="29004" y="940693"/>
                  <a:pt x="48617" y="950439"/>
                  <a:pt x="25052" y="942583"/>
                </a:cubicBezTo>
                <a:cubicBezTo>
                  <a:pt x="20214" y="935327"/>
                  <a:pt x="11859" y="927593"/>
                  <a:pt x="21921" y="917531"/>
                </a:cubicBezTo>
                <a:cubicBezTo>
                  <a:pt x="25684" y="913768"/>
                  <a:pt x="32359" y="915444"/>
                  <a:pt x="37578" y="914400"/>
                </a:cubicBezTo>
                <a:cubicBezTo>
                  <a:pt x="40710" y="912312"/>
                  <a:pt x="44312" y="910798"/>
                  <a:pt x="46973" y="908137"/>
                </a:cubicBezTo>
                <a:cubicBezTo>
                  <a:pt x="49634" y="905476"/>
                  <a:pt x="50044" y="900737"/>
                  <a:pt x="53236" y="898742"/>
                </a:cubicBezTo>
                <a:cubicBezTo>
                  <a:pt x="58834" y="895243"/>
                  <a:pt x="72025" y="892479"/>
                  <a:pt x="72025" y="892479"/>
                </a:cubicBezTo>
                <a:cubicBezTo>
                  <a:pt x="74113" y="889348"/>
                  <a:pt x="77669" y="886797"/>
                  <a:pt x="78288" y="883085"/>
                </a:cubicBezTo>
                <a:cubicBezTo>
                  <a:pt x="78831" y="879829"/>
                  <a:pt x="76632" y="876643"/>
                  <a:pt x="75156" y="873690"/>
                </a:cubicBezTo>
                <a:cubicBezTo>
                  <a:pt x="73473" y="870324"/>
                  <a:pt x="71832" y="866647"/>
                  <a:pt x="68893" y="864296"/>
                </a:cubicBezTo>
                <a:cubicBezTo>
                  <a:pt x="66316" y="862234"/>
                  <a:pt x="62451" y="862640"/>
                  <a:pt x="59499" y="861164"/>
                </a:cubicBezTo>
                <a:cubicBezTo>
                  <a:pt x="56133" y="859481"/>
                  <a:pt x="53236" y="856989"/>
                  <a:pt x="50104" y="854901"/>
                </a:cubicBezTo>
                <a:cubicBezTo>
                  <a:pt x="49060" y="844463"/>
                  <a:pt x="50558" y="833445"/>
                  <a:pt x="46973" y="823586"/>
                </a:cubicBezTo>
                <a:cubicBezTo>
                  <a:pt x="45845" y="820484"/>
                  <a:pt x="40815" y="821102"/>
                  <a:pt x="37578" y="820455"/>
                </a:cubicBezTo>
                <a:cubicBezTo>
                  <a:pt x="30340" y="819007"/>
                  <a:pt x="22965" y="818367"/>
                  <a:pt x="15658" y="817323"/>
                </a:cubicBezTo>
                <a:cubicBezTo>
                  <a:pt x="11005" y="803367"/>
                  <a:pt x="9680" y="809294"/>
                  <a:pt x="25052" y="798534"/>
                </a:cubicBezTo>
                <a:cubicBezTo>
                  <a:pt x="31218" y="794217"/>
                  <a:pt x="43841" y="786008"/>
                  <a:pt x="43841" y="786008"/>
                </a:cubicBezTo>
                <a:cubicBezTo>
                  <a:pt x="39666" y="784964"/>
                  <a:pt x="35535" y="783721"/>
                  <a:pt x="31315" y="782877"/>
                </a:cubicBezTo>
                <a:cubicBezTo>
                  <a:pt x="25089" y="781632"/>
                  <a:pt x="15153" y="785525"/>
                  <a:pt x="12526" y="779745"/>
                </a:cubicBezTo>
                <a:cubicBezTo>
                  <a:pt x="8185" y="770195"/>
                  <a:pt x="14432" y="758849"/>
                  <a:pt x="15658" y="748430"/>
                </a:cubicBezTo>
                <a:cubicBezTo>
                  <a:pt x="18275" y="726182"/>
                  <a:pt x="16893" y="732196"/>
                  <a:pt x="21921" y="717115"/>
                </a:cubicBezTo>
                <a:cubicBezTo>
                  <a:pt x="-1" y="709808"/>
                  <a:pt x="5218" y="717115"/>
                  <a:pt x="0" y="701457"/>
                </a:cubicBezTo>
                <a:cubicBezTo>
                  <a:pt x="2916" y="686876"/>
                  <a:pt x="-623" y="685381"/>
                  <a:pt x="12526" y="679537"/>
                </a:cubicBezTo>
                <a:cubicBezTo>
                  <a:pt x="18559" y="676856"/>
                  <a:pt x="31315" y="673274"/>
                  <a:pt x="31315" y="673274"/>
                </a:cubicBezTo>
                <a:cubicBezTo>
                  <a:pt x="34447" y="671186"/>
                  <a:pt x="37819" y="669421"/>
                  <a:pt x="40710" y="667011"/>
                </a:cubicBezTo>
                <a:cubicBezTo>
                  <a:pt x="44112" y="664176"/>
                  <a:pt x="46233" y="659767"/>
                  <a:pt x="50104" y="657616"/>
                </a:cubicBezTo>
                <a:cubicBezTo>
                  <a:pt x="55875" y="654410"/>
                  <a:pt x="62630" y="653441"/>
                  <a:pt x="68893" y="651353"/>
                </a:cubicBezTo>
                <a:lnTo>
                  <a:pt x="87682" y="645090"/>
                </a:lnTo>
                <a:cubicBezTo>
                  <a:pt x="94823" y="642709"/>
                  <a:pt x="100208" y="636739"/>
                  <a:pt x="106471" y="632564"/>
                </a:cubicBezTo>
                <a:cubicBezTo>
                  <a:pt x="109218" y="630733"/>
                  <a:pt x="112734" y="630477"/>
                  <a:pt x="115866" y="629433"/>
                </a:cubicBezTo>
                <a:cubicBezTo>
                  <a:pt x="130753" y="619508"/>
                  <a:pt x="121689" y="624361"/>
                  <a:pt x="144049" y="616907"/>
                </a:cubicBezTo>
                <a:lnTo>
                  <a:pt x="153444" y="613775"/>
                </a:lnTo>
                <a:cubicBezTo>
                  <a:pt x="167801" y="592240"/>
                  <a:pt x="158829" y="597366"/>
                  <a:pt x="175364" y="591855"/>
                </a:cubicBezTo>
                <a:cubicBezTo>
                  <a:pt x="182671" y="613776"/>
                  <a:pt x="175364" y="608557"/>
                  <a:pt x="191022" y="613775"/>
                </a:cubicBezTo>
                <a:cubicBezTo>
                  <a:pt x="194153" y="612731"/>
                  <a:pt x="197136" y="610279"/>
                  <a:pt x="200416" y="610644"/>
                </a:cubicBezTo>
                <a:cubicBezTo>
                  <a:pt x="206977" y="611373"/>
                  <a:pt x="219205" y="616907"/>
                  <a:pt x="219205" y="616907"/>
                </a:cubicBezTo>
                <a:cubicBezTo>
                  <a:pt x="233819" y="615863"/>
                  <a:pt x="248619" y="616321"/>
                  <a:pt x="263047" y="613775"/>
                </a:cubicBezTo>
                <a:cubicBezTo>
                  <a:pt x="272341" y="612135"/>
                  <a:pt x="273747" y="605422"/>
                  <a:pt x="275573" y="598118"/>
                </a:cubicBezTo>
                <a:cubicBezTo>
                  <a:pt x="277362" y="590963"/>
                  <a:pt x="278254" y="580229"/>
                  <a:pt x="281836" y="573066"/>
                </a:cubicBezTo>
                <a:cubicBezTo>
                  <a:pt x="283519" y="569700"/>
                  <a:pt x="285160" y="566022"/>
                  <a:pt x="288099" y="563671"/>
                </a:cubicBezTo>
                <a:cubicBezTo>
                  <a:pt x="290676" y="561609"/>
                  <a:pt x="294231" y="561042"/>
                  <a:pt x="297493" y="560540"/>
                </a:cubicBezTo>
                <a:cubicBezTo>
                  <a:pt x="307861" y="558945"/>
                  <a:pt x="318370" y="558452"/>
                  <a:pt x="328808" y="557408"/>
                </a:cubicBezTo>
                <a:lnTo>
                  <a:pt x="347597" y="551145"/>
                </a:lnTo>
                <a:cubicBezTo>
                  <a:pt x="351168" y="549955"/>
                  <a:pt x="353626" y="546565"/>
                  <a:pt x="356992" y="544882"/>
                </a:cubicBezTo>
                <a:cubicBezTo>
                  <a:pt x="359944" y="543406"/>
                  <a:pt x="363255" y="542795"/>
                  <a:pt x="366386" y="541751"/>
                </a:cubicBezTo>
                <a:cubicBezTo>
                  <a:pt x="372649" y="537576"/>
                  <a:pt x="378034" y="531605"/>
                  <a:pt x="385175" y="529225"/>
                </a:cubicBezTo>
                <a:lnTo>
                  <a:pt x="422753" y="516699"/>
                </a:lnTo>
                <a:cubicBezTo>
                  <a:pt x="425885" y="515655"/>
                  <a:pt x="429401" y="515398"/>
                  <a:pt x="432148" y="513567"/>
                </a:cubicBezTo>
                <a:cubicBezTo>
                  <a:pt x="453683" y="499210"/>
                  <a:pt x="443796" y="503422"/>
                  <a:pt x="460331" y="497909"/>
                </a:cubicBezTo>
                <a:cubicBezTo>
                  <a:pt x="462419" y="495821"/>
                  <a:pt x="464063" y="493165"/>
                  <a:pt x="466595" y="491646"/>
                </a:cubicBezTo>
                <a:cubicBezTo>
                  <a:pt x="486765" y="479545"/>
                  <a:pt x="465027" y="499217"/>
                  <a:pt x="485384" y="482252"/>
                </a:cubicBezTo>
                <a:cubicBezTo>
                  <a:pt x="516170" y="456596"/>
                  <a:pt x="476404" y="488098"/>
                  <a:pt x="501041" y="463463"/>
                </a:cubicBezTo>
                <a:cubicBezTo>
                  <a:pt x="503702" y="460802"/>
                  <a:pt x="507304" y="459288"/>
                  <a:pt x="510436" y="457200"/>
                </a:cubicBezTo>
                <a:cubicBezTo>
                  <a:pt x="511480" y="454068"/>
                  <a:pt x="511505" y="450383"/>
                  <a:pt x="513567" y="447805"/>
                </a:cubicBezTo>
                <a:cubicBezTo>
                  <a:pt x="515918" y="444866"/>
                  <a:pt x="520071" y="443951"/>
                  <a:pt x="522962" y="441542"/>
                </a:cubicBezTo>
                <a:cubicBezTo>
                  <a:pt x="526364" y="438707"/>
                  <a:pt x="529225" y="435279"/>
                  <a:pt x="532356" y="432148"/>
                </a:cubicBezTo>
                <a:cubicBezTo>
                  <a:pt x="534168" y="386846"/>
                  <a:pt x="513970" y="363052"/>
                  <a:pt x="544882" y="347597"/>
                </a:cubicBezTo>
                <a:cubicBezTo>
                  <a:pt x="547835" y="346121"/>
                  <a:pt x="551075" y="345267"/>
                  <a:pt x="554277" y="344466"/>
                </a:cubicBezTo>
                <a:cubicBezTo>
                  <a:pt x="559440" y="343175"/>
                  <a:pt x="564715" y="342378"/>
                  <a:pt x="569934" y="341334"/>
                </a:cubicBezTo>
                <a:cubicBezTo>
                  <a:pt x="597371" y="313900"/>
                  <a:pt x="563801" y="348695"/>
                  <a:pt x="585592" y="322545"/>
                </a:cubicBezTo>
                <a:cubicBezTo>
                  <a:pt x="588427" y="319143"/>
                  <a:pt x="590675" y="314165"/>
                  <a:pt x="594986" y="313151"/>
                </a:cubicBezTo>
                <a:cubicBezTo>
                  <a:pt x="609247" y="309795"/>
                  <a:pt x="624213" y="311063"/>
                  <a:pt x="638827" y="310019"/>
                </a:cubicBezTo>
                <a:cubicBezTo>
                  <a:pt x="639871" y="306888"/>
                  <a:pt x="642502" y="303881"/>
                  <a:pt x="641959" y="300625"/>
                </a:cubicBezTo>
                <a:cubicBezTo>
                  <a:pt x="641340" y="296912"/>
                  <a:pt x="637379" y="294596"/>
                  <a:pt x="635696" y="291230"/>
                </a:cubicBezTo>
                <a:cubicBezTo>
                  <a:pt x="629595" y="279029"/>
                  <a:pt x="635460" y="283373"/>
                  <a:pt x="629433" y="269309"/>
                </a:cubicBezTo>
                <a:cubicBezTo>
                  <a:pt x="627951" y="265850"/>
                  <a:pt x="625258" y="263046"/>
                  <a:pt x="623170" y="259915"/>
                </a:cubicBezTo>
                <a:cubicBezTo>
                  <a:pt x="624214" y="253652"/>
                  <a:pt x="623102" y="246610"/>
                  <a:pt x="626301" y="241126"/>
                </a:cubicBezTo>
                <a:cubicBezTo>
                  <a:pt x="630764" y="233475"/>
                  <a:pt x="645090" y="222337"/>
                  <a:pt x="645090" y="222337"/>
                </a:cubicBezTo>
                <a:cubicBezTo>
                  <a:pt x="646134" y="219205"/>
                  <a:pt x="646195" y="215548"/>
                  <a:pt x="648222" y="212942"/>
                </a:cubicBezTo>
                <a:cubicBezTo>
                  <a:pt x="653660" y="205951"/>
                  <a:pt x="667011" y="194153"/>
                  <a:pt x="667011" y="194153"/>
                </a:cubicBezTo>
                <a:lnTo>
                  <a:pt x="676405" y="165970"/>
                </a:lnTo>
                <a:cubicBezTo>
                  <a:pt x="677449" y="162838"/>
                  <a:pt x="680581" y="160228"/>
                  <a:pt x="679537" y="156575"/>
                </a:cubicBezTo>
                <a:cubicBezTo>
                  <a:pt x="678493" y="152922"/>
                  <a:pt x="673274" y="148224"/>
                  <a:pt x="670142" y="144049"/>
                </a:cubicBezTo>
                <a:cubicBezTo>
                  <a:pt x="670142" y="135698"/>
                  <a:pt x="666489" y="115865"/>
                  <a:pt x="667011" y="106471"/>
                </a:cubicBezTo>
                <a:cubicBezTo>
                  <a:pt x="667533" y="97077"/>
                  <a:pt x="680059" y="93423"/>
                  <a:pt x="685800" y="87682"/>
                </a:cubicBezTo>
                <a:cubicBezTo>
                  <a:pt x="691541" y="81941"/>
                  <a:pt x="696363" y="74289"/>
                  <a:pt x="701458" y="72025"/>
                </a:cubicBezTo>
                <a:cubicBezTo>
                  <a:pt x="707491" y="69344"/>
                  <a:pt x="720247" y="65762"/>
                  <a:pt x="720247" y="65762"/>
                </a:cubicBezTo>
                <a:cubicBezTo>
                  <a:pt x="724422" y="59499"/>
                  <a:pt x="730393" y="54113"/>
                  <a:pt x="732773" y="46972"/>
                </a:cubicBezTo>
                <a:cubicBezTo>
                  <a:pt x="733817" y="43841"/>
                  <a:pt x="734301" y="40463"/>
                  <a:pt x="735904" y="37578"/>
                </a:cubicBezTo>
                <a:cubicBezTo>
                  <a:pt x="739559" y="30998"/>
                  <a:pt x="744255" y="25052"/>
                  <a:pt x="748430" y="18789"/>
                </a:cubicBezTo>
                <a:cubicBezTo>
                  <a:pt x="752605" y="12526"/>
                  <a:pt x="760956" y="10438"/>
                  <a:pt x="767219" y="6263"/>
                </a:cubicBezTo>
                <a:lnTo>
                  <a:pt x="776614" y="0"/>
                </a:lnTo>
                <a:cubicBezTo>
                  <a:pt x="782529" y="657"/>
                  <a:pt x="807288" y="-961"/>
                  <a:pt x="814192" y="9394"/>
                </a:cubicBezTo>
                <a:cubicBezTo>
                  <a:pt x="816579" y="12975"/>
                  <a:pt x="816279" y="17745"/>
                  <a:pt x="817323" y="21920"/>
                </a:cubicBezTo>
                <a:cubicBezTo>
                  <a:pt x="818367" y="35490"/>
                  <a:pt x="818767" y="49125"/>
                  <a:pt x="820455" y="62630"/>
                </a:cubicBezTo>
                <a:cubicBezTo>
                  <a:pt x="820864" y="65906"/>
                  <a:pt x="820455" y="71503"/>
                  <a:pt x="823586" y="72025"/>
                </a:cubicBezTo>
                <a:cubicBezTo>
                  <a:pt x="826717" y="72547"/>
                  <a:pt x="833503" y="66284"/>
                  <a:pt x="839244" y="65762"/>
                </a:cubicBezTo>
                <a:cubicBezTo>
                  <a:pt x="844985" y="65240"/>
                  <a:pt x="851248" y="67327"/>
                  <a:pt x="858033" y="68893"/>
                </a:cubicBezTo>
                <a:cubicBezTo>
                  <a:pt x="864818" y="70459"/>
                  <a:pt x="878387" y="70981"/>
                  <a:pt x="883084" y="75156"/>
                </a:cubicBezTo>
                <a:cubicBezTo>
                  <a:pt x="887781" y="79331"/>
                  <a:pt x="882041" y="92901"/>
                  <a:pt x="886216" y="93945"/>
                </a:cubicBezTo>
                <a:cubicBezTo>
                  <a:pt x="898901" y="106630"/>
                  <a:pt x="901360" y="111546"/>
                  <a:pt x="914400" y="118997"/>
                </a:cubicBezTo>
                <a:cubicBezTo>
                  <a:pt x="948101" y="138254"/>
                  <a:pt x="899754" y="107146"/>
                  <a:pt x="945715" y="137786"/>
                </a:cubicBezTo>
                <a:cubicBezTo>
                  <a:pt x="948847" y="139874"/>
                  <a:pt x="952449" y="141388"/>
                  <a:pt x="955110" y="144049"/>
                </a:cubicBezTo>
                <a:cubicBezTo>
                  <a:pt x="961373" y="150312"/>
                  <a:pt x="965548" y="159185"/>
                  <a:pt x="973899" y="162838"/>
                </a:cubicBezTo>
                <a:cubicBezTo>
                  <a:pt x="982250" y="166491"/>
                  <a:pt x="993158" y="153914"/>
                  <a:pt x="1005214" y="165970"/>
                </a:cubicBezTo>
                <a:cubicBezTo>
                  <a:pt x="1016475" y="163154"/>
                  <a:pt x="1016696" y="174843"/>
                  <a:pt x="1020871" y="178496"/>
                </a:cubicBezTo>
                <a:cubicBezTo>
                  <a:pt x="1025046" y="182149"/>
                  <a:pt x="1027134" y="184759"/>
                  <a:pt x="1030266" y="187890"/>
                </a:cubicBezTo>
                <a:lnTo>
                  <a:pt x="1036529" y="206679"/>
                </a:lnTo>
                <a:cubicBezTo>
                  <a:pt x="1037890" y="210762"/>
                  <a:pt x="1037735" y="215356"/>
                  <a:pt x="1039660" y="219205"/>
                </a:cubicBezTo>
                <a:cubicBezTo>
                  <a:pt x="1043026" y="225938"/>
                  <a:pt x="1048011" y="231731"/>
                  <a:pt x="1052186" y="237994"/>
                </a:cubicBezTo>
                <a:lnTo>
                  <a:pt x="1058449" y="247389"/>
                </a:lnTo>
                <a:cubicBezTo>
                  <a:pt x="1060537" y="250521"/>
                  <a:pt x="1064712" y="251564"/>
                  <a:pt x="1067844" y="253652"/>
                </a:cubicBezTo>
                <a:cubicBezTo>
                  <a:pt x="1068888" y="256783"/>
                  <a:pt x="1069499" y="260094"/>
                  <a:pt x="1070975" y="263046"/>
                </a:cubicBezTo>
                <a:cubicBezTo>
                  <a:pt x="1072658" y="266412"/>
                  <a:pt x="1075916" y="268917"/>
                  <a:pt x="1077238" y="272441"/>
                </a:cubicBezTo>
                <a:cubicBezTo>
                  <a:pt x="1082595" y="286726"/>
                  <a:pt x="1077709" y="285908"/>
                  <a:pt x="1083501" y="297493"/>
                </a:cubicBezTo>
                <a:cubicBezTo>
                  <a:pt x="1088616" y="307723"/>
                  <a:pt x="1097279" y="315657"/>
                  <a:pt x="1108553" y="319414"/>
                </a:cubicBezTo>
                <a:lnTo>
                  <a:pt x="1117948" y="322545"/>
                </a:lnTo>
                <a:cubicBezTo>
                  <a:pt x="1118992" y="325677"/>
                  <a:pt x="1118745" y="329606"/>
                  <a:pt x="1121079" y="331940"/>
                </a:cubicBezTo>
                <a:cubicBezTo>
                  <a:pt x="1123413" y="334274"/>
                  <a:pt x="1126299" y="336637"/>
                  <a:pt x="1130474" y="335071"/>
                </a:cubicBezTo>
                <a:cubicBezTo>
                  <a:pt x="1134649" y="333505"/>
                  <a:pt x="1138824" y="322023"/>
                  <a:pt x="1146131" y="322545"/>
                </a:cubicBezTo>
                <a:cubicBezTo>
                  <a:pt x="1153438" y="323067"/>
                  <a:pt x="1167530" y="337681"/>
                  <a:pt x="1174315" y="338203"/>
                </a:cubicBezTo>
                <a:cubicBezTo>
                  <a:pt x="1177447" y="339247"/>
                  <a:pt x="1180409" y="341334"/>
                  <a:pt x="1183710" y="341334"/>
                </a:cubicBezTo>
                <a:cubicBezTo>
                  <a:pt x="1192564" y="341334"/>
                  <a:pt x="1210786" y="334397"/>
                  <a:pt x="1218156" y="331940"/>
                </a:cubicBezTo>
                <a:lnTo>
                  <a:pt x="1227551" y="328808"/>
                </a:lnTo>
                <a:cubicBezTo>
                  <a:pt x="1230682" y="329852"/>
                  <a:pt x="1235901" y="328809"/>
                  <a:pt x="1236945" y="331940"/>
                </a:cubicBezTo>
                <a:cubicBezTo>
                  <a:pt x="1240945" y="343940"/>
                  <a:pt x="1230921" y="350490"/>
                  <a:pt x="1224419" y="356992"/>
                </a:cubicBezTo>
                <a:cubicBezTo>
                  <a:pt x="1225463" y="365343"/>
                  <a:pt x="1225337" y="373925"/>
                  <a:pt x="1227551" y="382044"/>
                </a:cubicBezTo>
                <a:cubicBezTo>
                  <a:pt x="1228541" y="385675"/>
                  <a:pt x="1232131" y="388072"/>
                  <a:pt x="1233814" y="391438"/>
                </a:cubicBezTo>
                <a:cubicBezTo>
                  <a:pt x="1235290" y="394391"/>
                  <a:pt x="1235469" y="397880"/>
                  <a:pt x="1236945" y="400833"/>
                </a:cubicBezTo>
                <a:cubicBezTo>
                  <a:pt x="1238628" y="404199"/>
                  <a:pt x="1241679" y="406788"/>
                  <a:pt x="1243208" y="410227"/>
                </a:cubicBezTo>
                <a:cubicBezTo>
                  <a:pt x="1245889" y="416260"/>
                  <a:pt x="1249471" y="429016"/>
                  <a:pt x="1249471" y="429016"/>
                </a:cubicBezTo>
                <a:cubicBezTo>
                  <a:pt x="1248427" y="435279"/>
                  <a:pt x="1249981" y="442603"/>
                  <a:pt x="1246340" y="447805"/>
                </a:cubicBezTo>
                <a:cubicBezTo>
                  <a:pt x="1242024" y="453972"/>
                  <a:pt x="1227551" y="460331"/>
                  <a:pt x="1227551" y="460331"/>
                </a:cubicBezTo>
                <a:cubicBezTo>
                  <a:pt x="1226233" y="462308"/>
                  <a:pt x="1216536" y="475070"/>
                  <a:pt x="1218156" y="479120"/>
                </a:cubicBezTo>
                <a:cubicBezTo>
                  <a:pt x="1219554" y="482615"/>
                  <a:pt x="1223816" y="484916"/>
                  <a:pt x="1227551" y="485383"/>
                </a:cubicBezTo>
                <a:cubicBezTo>
                  <a:pt x="1241016" y="487066"/>
                  <a:pt x="1254169" y="487993"/>
                  <a:pt x="1258866" y="491646"/>
                </a:cubicBezTo>
                <a:close/>
              </a:path>
            </a:pathLst>
          </a:custGeom>
          <a:solidFill>
            <a:schemeClr val="accent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0" name="Forme libre 119">
            <a:extLst>
              <a:ext uri="{FF2B5EF4-FFF2-40B4-BE49-F238E27FC236}">
                <a16:creationId xmlns:a16="http://schemas.microsoft.com/office/drawing/2014/main" id="{55799064-25EF-4E95-A75C-C40C3410C18B}"/>
              </a:ext>
            </a:extLst>
          </p:cNvPr>
          <p:cNvSpPr/>
          <p:nvPr/>
        </p:nvSpPr>
        <p:spPr>
          <a:xfrm>
            <a:off x="4357039" y="3222545"/>
            <a:ext cx="1124116" cy="1031609"/>
          </a:xfrm>
          <a:custGeom>
            <a:avLst/>
            <a:gdLst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60956 w 998951"/>
              <a:gd name="connsiteY156" fmla="*/ 363255 h 983294"/>
              <a:gd name="connsiteX157" fmla="*/ 767219 w 998951"/>
              <a:gd name="connsiteY157" fmla="*/ 353861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60956 w 998951"/>
              <a:gd name="connsiteY156" fmla="*/ 363255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73899 w 998951"/>
              <a:gd name="connsiteY183" fmla="*/ 397702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66803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95819 w 998951"/>
              <a:gd name="connsiteY183" fmla="*/ 388308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  <a:gd name="connsiteX0" fmla="*/ 980162 w 998951"/>
              <a:gd name="connsiteY0" fmla="*/ 563672 h 983294"/>
              <a:gd name="connsiteX1" fmla="*/ 955110 w 998951"/>
              <a:gd name="connsiteY1" fmla="*/ 563672 h 983294"/>
              <a:gd name="connsiteX2" fmla="*/ 936321 w 998951"/>
              <a:gd name="connsiteY2" fmla="*/ 576198 h 983294"/>
              <a:gd name="connsiteX3" fmla="*/ 851770 w 998951"/>
              <a:gd name="connsiteY3" fmla="*/ 569935 h 983294"/>
              <a:gd name="connsiteX4" fmla="*/ 842375 w 998951"/>
              <a:gd name="connsiteY4" fmla="*/ 566803 h 983294"/>
              <a:gd name="connsiteX5" fmla="*/ 776614 w 998951"/>
              <a:gd name="connsiteY5" fmla="*/ 569935 h 983294"/>
              <a:gd name="connsiteX6" fmla="*/ 764088 w 998951"/>
              <a:gd name="connsiteY6" fmla="*/ 579329 h 983294"/>
              <a:gd name="connsiteX7" fmla="*/ 754693 w 998951"/>
              <a:gd name="connsiteY7" fmla="*/ 582461 h 983294"/>
              <a:gd name="connsiteX8" fmla="*/ 745299 w 998951"/>
              <a:gd name="connsiteY8" fmla="*/ 588724 h 983294"/>
              <a:gd name="connsiteX9" fmla="*/ 688932 w 998951"/>
              <a:gd name="connsiteY9" fmla="*/ 601250 h 983294"/>
              <a:gd name="connsiteX10" fmla="*/ 679537 w 998951"/>
              <a:gd name="connsiteY10" fmla="*/ 610644 h 983294"/>
              <a:gd name="connsiteX11" fmla="*/ 660748 w 998951"/>
              <a:gd name="connsiteY11" fmla="*/ 623170 h 983294"/>
              <a:gd name="connsiteX12" fmla="*/ 641959 w 998951"/>
              <a:gd name="connsiteY12" fmla="*/ 635696 h 983294"/>
              <a:gd name="connsiteX13" fmla="*/ 623170 w 998951"/>
              <a:gd name="connsiteY13" fmla="*/ 641959 h 983294"/>
              <a:gd name="connsiteX14" fmla="*/ 604381 w 998951"/>
              <a:gd name="connsiteY14" fmla="*/ 654485 h 983294"/>
              <a:gd name="connsiteX15" fmla="*/ 598118 w 998951"/>
              <a:gd name="connsiteY15" fmla="*/ 663880 h 983294"/>
              <a:gd name="connsiteX16" fmla="*/ 579329 w 998951"/>
              <a:gd name="connsiteY16" fmla="*/ 676406 h 983294"/>
              <a:gd name="connsiteX17" fmla="*/ 569934 w 998951"/>
              <a:gd name="connsiteY17" fmla="*/ 685800 h 983294"/>
              <a:gd name="connsiteX18" fmla="*/ 557408 w 998951"/>
              <a:gd name="connsiteY18" fmla="*/ 695195 h 983294"/>
              <a:gd name="connsiteX19" fmla="*/ 529225 w 998951"/>
              <a:gd name="connsiteY19" fmla="*/ 713984 h 983294"/>
              <a:gd name="connsiteX20" fmla="*/ 519830 w 998951"/>
              <a:gd name="connsiteY20" fmla="*/ 723378 h 983294"/>
              <a:gd name="connsiteX21" fmla="*/ 501041 w 998951"/>
              <a:gd name="connsiteY21" fmla="*/ 735904 h 983294"/>
              <a:gd name="connsiteX22" fmla="*/ 485384 w 998951"/>
              <a:gd name="connsiteY22" fmla="*/ 751562 h 983294"/>
              <a:gd name="connsiteX23" fmla="*/ 466595 w 998951"/>
              <a:gd name="connsiteY23" fmla="*/ 770351 h 983294"/>
              <a:gd name="connsiteX24" fmla="*/ 447806 w 998951"/>
              <a:gd name="connsiteY24" fmla="*/ 789140 h 983294"/>
              <a:gd name="connsiteX25" fmla="*/ 441543 w 998951"/>
              <a:gd name="connsiteY25" fmla="*/ 798535 h 983294"/>
              <a:gd name="connsiteX26" fmla="*/ 422754 w 998951"/>
              <a:gd name="connsiteY26" fmla="*/ 811061 h 983294"/>
              <a:gd name="connsiteX27" fmla="*/ 397701 w 998951"/>
              <a:gd name="connsiteY27" fmla="*/ 832981 h 983294"/>
              <a:gd name="connsiteX28" fmla="*/ 388307 w 998951"/>
              <a:gd name="connsiteY28" fmla="*/ 839244 h 983294"/>
              <a:gd name="connsiteX29" fmla="*/ 378912 w 998951"/>
              <a:gd name="connsiteY29" fmla="*/ 845507 h 983294"/>
              <a:gd name="connsiteX30" fmla="*/ 372649 w 998951"/>
              <a:gd name="connsiteY30" fmla="*/ 854902 h 983294"/>
              <a:gd name="connsiteX31" fmla="*/ 366386 w 998951"/>
              <a:gd name="connsiteY31" fmla="*/ 873691 h 983294"/>
              <a:gd name="connsiteX32" fmla="*/ 360123 w 998951"/>
              <a:gd name="connsiteY32" fmla="*/ 883085 h 983294"/>
              <a:gd name="connsiteX33" fmla="*/ 353860 w 998951"/>
              <a:gd name="connsiteY33" fmla="*/ 901874 h 983294"/>
              <a:gd name="connsiteX34" fmla="*/ 350729 w 998951"/>
              <a:gd name="connsiteY34" fmla="*/ 926926 h 983294"/>
              <a:gd name="connsiteX35" fmla="*/ 344466 w 998951"/>
              <a:gd name="connsiteY35" fmla="*/ 983294 h 983294"/>
              <a:gd name="connsiteX36" fmla="*/ 331940 w 998951"/>
              <a:gd name="connsiteY36" fmla="*/ 967636 h 983294"/>
              <a:gd name="connsiteX37" fmla="*/ 322545 w 998951"/>
              <a:gd name="connsiteY37" fmla="*/ 948847 h 983294"/>
              <a:gd name="connsiteX38" fmla="*/ 319414 w 998951"/>
              <a:gd name="connsiteY38" fmla="*/ 933189 h 983294"/>
              <a:gd name="connsiteX39" fmla="*/ 316282 w 998951"/>
              <a:gd name="connsiteY39" fmla="*/ 914400 h 983294"/>
              <a:gd name="connsiteX40" fmla="*/ 310019 w 998951"/>
              <a:gd name="connsiteY40" fmla="*/ 895611 h 983294"/>
              <a:gd name="connsiteX41" fmla="*/ 297493 w 998951"/>
              <a:gd name="connsiteY41" fmla="*/ 876822 h 983294"/>
              <a:gd name="connsiteX42" fmla="*/ 291230 w 998951"/>
              <a:gd name="connsiteY42" fmla="*/ 867428 h 983294"/>
              <a:gd name="connsiteX43" fmla="*/ 272441 w 998951"/>
              <a:gd name="connsiteY43" fmla="*/ 858033 h 983294"/>
              <a:gd name="connsiteX44" fmla="*/ 256784 w 998951"/>
              <a:gd name="connsiteY44" fmla="*/ 829850 h 983294"/>
              <a:gd name="connsiteX45" fmla="*/ 244258 w 998951"/>
              <a:gd name="connsiteY45" fmla="*/ 826718 h 983294"/>
              <a:gd name="connsiteX46" fmla="*/ 234863 w 998951"/>
              <a:gd name="connsiteY46" fmla="*/ 820455 h 983294"/>
              <a:gd name="connsiteX47" fmla="*/ 234863 w 998951"/>
              <a:gd name="connsiteY47" fmla="*/ 798535 h 983294"/>
              <a:gd name="connsiteX48" fmla="*/ 244258 w 998951"/>
              <a:gd name="connsiteY48" fmla="*/ 779746 h 983294"/>
              <a:gd name="connsiteX49" fmla="*/ 247389 w 998951"/>
              <a:gd name="connsiteY49" fmla="*/ 770351 h 983294"/>
              <a:gd name="connsiteX50" fmla="*/ 228600 w 998951"/>
              <a:gd name="connsiteY50" fmla="*/ 760957 h 983294"/>
              <a:gd name="connsiteX51" fmla="*/ 225469 w 998951"/>
              <a:gd name="connsiteY51" fmla="*/ 717115 h 983294"/>
              <a:gd name="connsiteX52" fmla="*/ 256784 w 998951"/>
              <a:gd name="connsiteY52" fmla="*/ 698326 h 983294"/>
              <a:gd name="connsiteX53" fmla="*/ 256784 w 998951"/>
              <a:gd name="connsiteY53" fmla="*/ 663880 h 983294"/>
              <a:gd name="connsiteX54" fmla="*/ 253652 w 998951"/>
              <a:gd name="connsiteY54" fmla="*/ 654485 h 983294"/>
              <a:gd name="connsiteX55" fmla="*/ 244258 w 998951"/>
              <a:gd name="connsiteY55" fmla="*/ 648222 h 983294"/>
              <a:gd name="connsiteX56" fmla="*/ 231732 w 998951"/>
              <a:gd name="connsiteY56" fmla="*/ 616907 h 983294"/>
              <a:gd name="connsiteX57" fmla="*/ 228600 w 998951"/>
              <a:gd name="connsiteY57" fmla="*/ 601250 h 983294"/>
              <a:gd name="connsiteX58" fmla="*/ 219206 w 998951"/>
              <a:gd name="connsiteY58" fmla="*/ 573066 h 983294"/>
              <a:gd name="connsiteX59" fmla="*/ 209811 w 998951"/>
              <a:gd name="connsiteY59" fmla="*/ 569935 h 983294"/>
              <a:gd name="connsiteX60" fmla="*/ 172233 w 998951"/>
              <a:gd name="connsiteY60" fmla="*/ 573066 h 983294"/>
              <a:gd name="connsiteX61" fmla="*/ 156575 w 998951"/>
              <a:gd name="connsiteY61" fmla="*/ 579329 h 983294"/>
              <a:gd name="connsiteX62" fmla="*/ 147181 w 998951"/>
              <a:gd name="connsiteY62" fmla="*/ 582461 h 983294"/>
              <a:gd name="connsiteX63" fmla="*/ 144049 w 998951"/>
              <a:gd name="connsiteY63" fmla="*/ 573066 h 983294"/>
              <a:gd name="connsiteX64" fmla="*/ 134655 w 998951"/>
              <a:gd name="connsiteY64" fmla="*/ 579329 h 983294"/>
              <a:gd name="connsiteX65" fmla="*/ 125260 w 998951"/>
              <a:gd name="connsiteY65" fmla="*/ 569935 h 983294"/>
              <a:gd name="connsiteX66" fmla="*/ 115866 w 998951"/>
              <a:gd name="connsiteY66" fmla="*/ 579329 h 983294"/>
              <a:gd name="connsiteX67" fmla="*/ 106471 w 998951"/>
              <a:gd name="connsiteY67" fmla="*/ 585592 h 983294"/>
              <a:gd name="connsiteX68" fmla="*/ 100208 w 998951"/>
              <a:gd name="connsiteY68" fmla="*/ 576198 h 983294"/>
              <a:gd name="connsiteX69" fmla="*/ 75156 w 998951"/>
              <a:gd name="connsiteY69" fmla="*/ 576198 h 983294"/>
              <a:gd name="connsiteX70" fmla="*/ 46973 w 998951"/>
              <a:gd name="connsiteY70" fmla="*/ 579329 h 983294"/>
              <a:gd name="connsiteX71" fmla="*/ 40710 w 998951"/>
              <a:gd name="connsiteY71" fmla="*/ 569935 h 983294"/>
              <a:gd name="connsiteX72" fmla="*/ 28184 w 998951"/>
              <a:gd name="connsiteY72" fmla="*/ 538620 h 983294"/>
              <a:gd name="connsiteX73" fmla="*/ 18789 w 998951"/>
              <a:gd name="connsiteY73" fmla="*/ 544883 h 983294"/>
              <a:gd name="connsiteX74" fmla="*/ 12526 w 998951"/>
              <a:gd name="connsiteY74" fmla="*/ 554277 h 983294"/>
              <a:gd name="connsiteX75" fmla="*/ 9395 w 998951"/>
              <a:gd name="connsiteY75" fmla="*/ 544883 h 983294"/>
              <a:gd name="connsiteX76" fmla="*/ 6263 w 998951"/>
              <a:gd name="connsiteY76" fmla="*/ 529225 h 983294"/>
              <a:gd name="connsiteX77" fmla="*/ 0 w 998951"/>
              <a:gd name="connsiteY77" fmla="*/ 510436 h 983294"/>
              <a:gd name="connsiteX78" fmla="*/ 12526 w 998951"/>
              <a:gd name="connsiteY78" fmla="*/ 491647 h 983294"/>
              <a:gd name="connsiteX79" fmla="*/ 18789 w 998951"/>
              <a:gd name="connsiteY79" fmla="*/ 482252 h 983294"/>
              <a:gd name="connsiteX80" fmla="*/ 37578 w 998951"/>
              <a:gd name="connsiteY80" fmla="*/ 466595 h 983294"/>
              <a:gd name="connsiteX81" fmla="*/ 43841 w 998951"/>
              <a:gd name="connsiteY81" fmla="*/ 457200 h 983294"/>
              <a:gd name="connsiteX82" fmla="*/ 62630 w 998951"/>
              <a:gd name="connsiteY82" fmla="*/ 438411 h 983294"/>
              <a:gd name="connsiteX83" fmla="*/ 72025 w 998951"/>
              <a:gd name="connsiteY83" fmla="*/ 419622 h 983294"/>
              <a:gd name="connsiteX84" fmla="*/ 78288 w 998951"/>
              <a:gd name="connsiteY84" fmla="*/ 400833 h 983294"/>
              <a:gd name="connsiteX85" fmla="*/ 87682 w 998951"/>
              <a:gd name="connsiteY85" fmla="*/ 366387 h 983294"/>
              <a:gd name="connsiteX86" fmla="*/ 97077 w 998951"/>
              <a:gd name="connsiteY86" fmla="*/ 335072 h 983294"/>
              <a:gd name="connsiteX87" fmla="*/ 100208 w 998951"/>
              <a:gd name="connsiteY87" fmla="*/ 325677 h 983294"/>
              <a:gd name="connsiteX88" fmla="*/ 106471 w 998951"/>
              <a:gd name="connsiteY88" fmla="*/ 284967 h 983294"/>
              <a:gd name="connsiteX89" fmla="*/ 109603 w 998951"/>
              <a:gd name="connsiteY89" fmla="*/ 275573 h 983294"/>
              <a:gd name="connsiteX90" fmla="*/ 115866 w 998951"/>
              <a:gd name="connsiteY90" fmla="*/ 253652 h 983294"/>
              <a:gd name="connsiteX91" fmla="*/ 103340 w 998951"/>
              <a:gd name="connsiteY91" fmla="*/ 203548 h 983294"/>
              <a:gd name="connsiteX92" fmla="*/ 93945 w 998951"/>
              <a:gd name="connsiteY92" fmla="*/ 197285 h 983294"/>
              <a:gd name="connsiteX93" fmla="*/ 81419 w 998951"/>
              <a:gd name="connsiteY93" fmla="*/ 178496 h 983294"/>
              <a:gd name="connsiteX94" fmla="*/ 68893 w 998951"/>
              <a:gd name="connsiteY94" fmla="*/ 159707 h 983294"/>
              <a:gd name="connsiteX95" fmla="*/ 62630 w 998951"/>
              <a:gd name="connsiteY95" fmla="*/ 150313 h 983294"/>
              <a:gd name="connsiteX96" fmla="*/ 56367 w 998951"/>
              <a:gd name="connsiteY96" fmla="*/ 140918 h 983294"/>
              <a:gd name="connsiteX97" fmla="*/ 59499 w 998951"/>
              <a:gd name="connsiteY97" fmla="*/ 125261 h 983294"/>
              <a:gd name="connsiteX98" fmla="*/ 72025 w 998951"/>
              <a:gd name="connsiteY98" fmla="*/ 106472 h 983294"/>
              <a:gd name="connsiteX99" fmla="*/ 78288 w 998951"/>
              <a:gd name="connsiteY99" fmla="*/ 118998 h 983294"/>
              <a:gd name="connsiteX100" fmla="*/ 118997 w 998951"/>
              <a:gd name="connsiteY100" fmla="*/ 112735 h 983294"/>
              <a:gd name="connsiteX101" fmla="*/ 137786 w 998951"/>
              <a:gd name="connsiteY101" fmla="*/ 100209 h 983294"/>
              <a:gd name="connsiteX102" fmla="*/ 150312 w 998951"/>
              <a:gd name="connsiteY102" fmla="*/ 84551 h 983294"/>
              <a:gd name="connsiteX103" fmla="*/ 162838 w 998951"/>
              <a:gd name="connsiteY103" fmla="*/ 97077 h 983294"/>
              <a:gd name="connsiteX104" fmla="*/ 172233 w 998951"/>
              <a:gd name="connsiteY104" fmla="*/ 100209 h 983294"/>
              <a:gd name="connsiteX105" fmla="*/ 200417 w 998951"/>
              <a:gd name="connsiteY105" fmla="*/ 87683 h 983294"/>
              <a:gd name="connsiteX106" fmla="*/ 216074 w 998951"/>
              <a:gd name="connsiteY106" fmla="*/ 109603 h 983294"/>
              <a:gd name="connsiteX107" fmla="*/ 225469 w 998951"/>
              <a:gd name="connsiteY107" fmla="*/ 112735 h 983294"/>
              <a:gd name="connsiteX108" fmla="*/ 253652 w 998951"/>
              <a:gd name="connsiteY108" fmla="*/ 115866 h 983294"/>
              <a:gd name="connsiteX109" fmla="*/ 263047 w 998951"/>
              <a:gd name="connsiteY109" fmla="*/ 118998 h 983294"/>
              <a:gd name="connsiteX110" fmla="*/ 306888 w 998951"/>
              <a:gd name="connsiteY110" fmla="*/ 112735 h 983294"/>
              <a:gd name="connsiteX111" fmla="*/ 322545 w 998951"/>
              <a:gd name="connsiteY111" fmla="*/ 84551 h 983294"/>
              <a:gd name="connsiteX112" fmla="*/ 328808 w 998951"/>
              <a:gd name="connsiteY112" fmla="*/ 75157 h 983294"/>
              <a:gd name="connsiteX113" fmla="*/ 338203 w 998951"/>
              <a:gd name="connsiteY113" fmla="*/ 68894 h 983294"/>
              <a:gd name="connsiteX114" fmla="*/ 350729 w 998951"/>
              <a:gd name="connsiteY114" fmla="*/ 72025 h 983294"/>
              <a:gd name="connsiteX115" fmla="*/ 356992 w 998951"/>
              <a:gd name="connsiteY115" fmla="*/ 90814 h 983294"/>
              <a:gd name="connsiteX116" fmla="*/ 360123 w 998951"/>
              <a:gd name="connsiteY116" fmla="*/ 100209 h 983294"/>
              <a:gd name="connsiteX117" fmla="*/ 369518 w 998951"/>
              <a:gd name="connsiteY117" fmla="*/ 103340 h 983294"/>
              <a:gd name="connsiteX118" fmla="*/ 450937 w 998951"/>
              <a:gd name="connsiteY118" fmla="*/ 97077 h 983294"/>
              <a:gd name="connsiteX119" fmla="*/ 460332 w 998951"/>
              <a:gd name="connsiteY119" fmla="*/ 93946 h 983294"/>
              <a:gd name="connsiteX120" fmla="*/ 482252 w 998951"/>
              <a:gd name="connsiteY120" fmla="*/ 87683 h 983294"/>
              <a:gd name="connsiteX121" fmla="*/ 501041 w 998951"/>
              <a:gd name="connsiteY121" fmla="*/ 72025 h 983294"/>
              <a:gd name="connsiteX122" fmla="*/ 529225 w 998951"/>
              <a:gd name="connsiteY122" fmla="*/ 78288 h 983294"/>
              <a:gd name="connsiteX123" fmla="*/ 538619 w 998951"/>
              <a:gd name="connsiteY123" fmla="*/ 84551 h 983294"/>
              <a:gd name="connsiteX124" fmla="*/ 557408 w 998951"/>
              <a:gd name="connsiteY124" fmla="*/ 81420 h 983294"/>
              <a:gd name="connsiteX125" fmla="*/ 576197 w 998951"/>
              <a:gd name="connsiteY125" fmla="*/ 43841 h 983294"/>
              <a:gd name="connsiteX126" fmla="*/ 591855 w 998951"/>
              <a:gd name="connsiteY126" fmla="*/ 28184 h 983294"/>
              <a:gd name="connsiteX127" fmla="*/ 607512 w 998951"/>
              <a:gd name="connsiteY127" fmla="*/ 9395 h 983294"/>
              <a:gd name="connsiteX128" fmla="*/ 626301 w 998951"/>
              <a:gd name="connsiteY128" fmla="*/ 3132 h 983294"/>
              <a:gd name="connsiteX129" fmla="*/ 635696 w 998951"/>
              <a:gd name="connsiteY129" fmla="*/ 0 h 983294"/>
              <a:gd name="connsiteX130" fmla="*/ 632564 w 998951"/>
              <a:gd name="connsiteY130" fmla="*/ 12526 h 983294"/>
              <a:gd name="connsiteX131" fmla="*/ 632564 w 998951"/>
              <a:gd name="connsiteY131" fmla="*/ 37578 h 983294"/>
              <a:gd name="connsiteX132" fmla="*/ 648222 w 998951"/>
              <a:gd name="connsiteY132" fmla="*/ 53236 h 983294"/>
              <a:gd name="connsiteX133" fmla="*/ 651354 w 998951"/>
              <a:gd name="connsiteY133" fmla="*/ 100209 h 983294"/>
              <a:gd name="connsiteX134" fmla="*/ 660748 w 998951"/>
              <a:gd name="connsiteY134" fmla="*/ 103340 h 983294"/>
              <a:gd name="connsiteX135" fmla="*/ 667011 w 998951"/>
              <a:gd name="connsiteY135" fmla="*/ 112735 h 983294"/>
              <a:gd name="connsiteX136" fmla="*/ 663880 w 998951"/>
              <a:gd name="connsiteY136" fmla="*/ 125261 h 983294"/>
              <a:gd name="connsiteX137" fmla="*/ 654485 w 998951"/>
              <a:gd name="connsiteY137" fmla="*/ 128392 h 983294"/>
              <a:gd name="connsiteX138" fmla="*/ 648222 w 998951"/>
              <a:gd name="connsiteY138" fmla="*/ 137787 h 983294"/>
              <a:gd name="connsiteX139" fmla="*/ 667011 w 998951"/>
              <a:gd name="connsiteY139" fmla="*/ 144050 h 983294"/>
              <a:gd name="connsiteX140" fmla="*/ 676406 w 998951"/>
              <a:gd name="connsiteY140" fmla="*/ 147181 h 983294"/>
              <a:gd name="connsiteX141" fmla="*/ 688932 w 998951"/>
              <a:gd name="connsiteY141" fmla="*/ 175365 h 983294"/>
              <a:gd name="connsiteX142" fmla="*/ 704589 w 998951"/>
              <a:gd name="connsiteY142" fmla="*/ 194154 h 983294"/>
              <a:gd name="connsiteX143" fmla="*/ 698326 w 998951"/>
              <a:gd name="connsiteY143" fmla="*/ 209811 h 983294"/>
              <a:gd name="connsiteX144" fmla="*/ 679537 w 998951"/>
              <a:gd name="connsiteY144" fmla="*/ 216074 h 983294"/>
              <a:gd name="connsiteX145" fmla="*/ 667011 w 998951"/>
              <a:gd name="connsiteY145" fmla="*/ 231732 h 983294"/>
              <a:gd name="connsiteX146" fmla="*/ 648222 w 998951"/>
              <a:gd name="connsiteY146" fmla="*/ 241126 h 983294"/>
              <a:gd name="connsiteX147" fmla="*/ 645091 w 998951"/>
              <a:gd name="connsiteY147" fmla="*/ 263047 h 983294"/>
              <a:gd name="connsiteX148" fmla="*/ 654485 w 998951"/>
              <a:gd name="connsiteY148" fmla="*/ 266178 h 983294"/>
              <a:gd name="connsiteX149" fmla="*/ 660748 w 998951"/>
              <a:gd name="connsiteY149" fmla="*/ 294362 h 983294"/>
              <a:gd name="connsiteX150" fmla="*/ 670143 w 998951"/>
              <a:gd name="connsiteY150" fmla="*/ 316283 h 983294"/>
              <a:gd name="connsiteX151" fmla="*/ 679537 w 998951"/>
              <a:gd name="connsiteY151" fmla="*/ 319414 h 983294"/>
              <a:gd name="connsiteX152" fmla="*/ 710852 w 998951"/>
              <a:gd name="connsiteY152" fmla="*/ 325677 h 983294"/>
              <a:gd name="connsiteX153" fmla="*/ 729641 w 998951"/>
              <a:gd name="connsiteY153" fmla="*/ 331940 h 983294"/>
              <a:gd name="connsiteX154" fmla="*/ 735904 w 998951"/>
              <a:gd name="connsiteY154" fmla="*/ 341335 h 983294"/>
              <a:gd name="connsiteX155" fmla="*/ 754693 w 998951"/>
              <a:gd name="connsiteY155" fmla="*/ 353861 h 983294"/>
              <a:gd name="connsiteX156" fmla="*/ 748430 w 998951"/>
              <a:gd name="connsiteY156" fmla="*/ 325677 h 983294"/>
              <a:gd name="connsiteX157" fmla="*/ 754693 w 998951"/>
              <a:gd name="connsiteY157" fmla="*/ 325678 h 983294"/>
              <a:gd name="connsiteX158" fmla="*/ 770351 w 998951"/>
              <a:gd name="connsiteY158" fmla="*/ 325677 h 983294"/>
              <a:gd name="connsiteX159" fmla="*/ 776614 w 998951"/>
              <a:gd name="connsiteY159" fmla="*/ 306888 h 983294"/>
              <a:gd name="connsiteX160" fmla="*/ 786008 w 998951"/>
              <a:gd name="connsiteY160" fmla="*/ 278704 h 983294"/>
              <a:gd name="connsiteX161" fmla="*/ 807929 w 998951"/>
              <a:gd name="connsiteY161" fmla="*/ 281836 h 983294"/>
              <a:gd name="connsiteX162" fmla="*/ 820455 w 998951"/>
              <a:gd name="connsiteY162" fmla="*/ 297494 h 983294"/>
              <a:gd name="connsiteX163" fmla="*/ 829849 w 998951"/>
              <a:gd name="connsiteY163" fmla="*/ 294362 h 983294"/>
              <a:gd name="connsiteX164" fmla="*/ 848638 w 998951"/>
              <a:gd name="connsiteY164" fmla="*/ 281836 h 983294"/>
              <a:gd name="connsiteX165" fmla="*/ 867428 w 998951"/>
              <a:gd name="connsiteY165" fmla="*/ 275573 h 983294"/>
              <a:gd name="connsiteX166" fmla="*/ 876822 w 998951"/>
              <a:gd name="connsiteY166" fmla="*/ 269310 h 983294"/>
              <a:gd name="connsiteX167" fmla="*/ 883085 w 998951"/>
              <a:gd name="connsiteY167" fmla="*/ 250521 h 983294"/>
              <a:gd name="connsiteX168" fmla="*/ 905006 w 998951"/>
              <a:gd name="connsiteY168" fmla="*/ 241126 h 983294"/>
              <a:gd name="connsiteX169" fmla="*/ 914400 w 998951"/>
              <a:gd name="connsiteY169" fmla="*/ 231732 h 983294"/>
              <a:gd name="connsiteX170" fmla="*/ 936321 w 998951"/>
              <a:gd name="connsiteY170" fmla="*/ 247389 h 983294"/>
              <a:gd name="connsiteX171" fmla="*/ 942584 w 998951"/>
              <a:gd name="connsiteY171" fmla="*/ 256784 h 983294"/>
              <a:gd name="connsiteX172" fmla="*/ 961373 w 998951"/>
              <a:gd name="connsiteY172" fmla="*/ 263047 h 983294"/>
              <a:gd name="connsiteX173" fmla="*/ 970767 w 998951"/>
              <a:gd name="connsiteY173" fmla="*/ 269310 h 983294"/>
              <a:gd name="connsiteX174" fmla="*/ 980162 w 998951"/>
              <a:gd name="connsiteY174" fmla="*/ 272441 h 983294"/>
              <a:gd name="connsiteX175" fmla="*/ 967636 w 998951"/>
              <a:gd name="connsiteY175" fmla="*/ 284967 h 983294"/>
              <a:gd name="connsiteX176" fmla="*/ 948847 w 998951"/>
              <a:gd name="connsiteY176" fmla="*/ 303757 h 983294"/>
              <a:gd name="connsiteX177" fmla="*/ 945715 w 998951"/>
              <a:gd name="connsiteY177" fmla="*/ 313151 h 983294"/>
              <a:gd name="connsiteX178" fmla="*/ 951978 w 998951"/>
              <a:gd name="connsiteY178" fmla="*/ 338203 h 983294"/>
              <a:gd name="connsiteX179" fmla="*/ 958241 w 998951"/>
              <a:gd name="connsiteY179" fmla="*/ 347598 h 983294"/>
              <a:gd name="connsiteX180" fmla="*/ 967636 w 998951"/>
              <a:gd name="connsiteY180" fmla="*/ 350729 h 983294"/>
              <a:gd name="connsiteX181" fmla="*/ 964504 w 998951"/>
              <a:gd name="connsiteY181" fmla="*/ 363255 h 983294"/>
              <a:gd name="connsiteX182" fmla="*/ 964504 w 998951"/>
              <a:gd name="connsiteY182" fmla="*/ 394570 h 983294"/>
              <a:gd name="connsiteX183" fmla="*/ 995819 w 998951"/>
              <a:gd name="connsiteY183" fmla="*/ 388308 h 983294"/>
              <a:gd name="connsiteX184" fmla="*/ 998951 w 998951"/>
              <a:gd name="connsiteY184" fmla="*/ 400833 h 983294"/>
              <a:gd name="connsiteX185" fmla="*/ 986425 w 998951"/>
              <a:gd name="connsiteY185" fmla="*/ 419622 h 983294"/>
              <a:gd name="connsiteX186" fmla="*/ 977030 w 998951"/>
              <a:gd name="connsiteY186" fmla="*/ 438411 h 983294"/>
              <a:gd name="connsiteX187" fmla="*/ 973899 w 998951"/>
              <a:gd name="connsiteY187" fmla="*/ 469726 h 983294"/>
              <a:gd name="connsiteX188" fmla="*/ 967636 w 998951"/>
              <a:gd name="connsiteY188" fmla="*/ 479121 h 983294"/>
              <a:gd name="connsiteX189" fmla="*/ 964504 w 998951"/>
              <a:gd name="connsiteY189" fmla="*/ 488515 h 983294"/>
              <a:gd name="connsiteX190" fmla="*/ 967636 w 998951"/>
              <a:gd name="connsiteY190" fmla="*/ 522962 h 983294"/>
              <a:gd name="connsiteX191" fmla="*/ 970767 w 998951"/>
              <a:gd name="connsiteY191" fmla="*/ 532357 h 983294"/>
              <a:gd name="connsiteX192" fmla="*/ 980162 w 998951"/>
              <a:gd name="connsiteY192" fmla="*/ 563672 h 9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98951" h="983294">
                <a:moveTo>
                  <a:pt x="980162" y="563672"/>
                </a:moveTo>
                <a:cubicBezTo>
                  <a:pt x="977553" y="568891"/>
                  <a:pt x="965307" y="558007"/>
                  <a:pt x="955110" y="563672"/>
                </a:cubicBezTo>
                <a:cubicBezTo>
                  <a:pt x="948530" y="567328"/>
                  <a:pt x="936321" y="576198"/>
                  <a:pt x="936321" y="576198"/>
                </a:cubicBezTo>
                <a:cubicBezTo>
                  <a:pt x="902466" y="574659"/>
                  <a:pt x="880626" y="577149"/>
                  <a:pt x="851770" y="569935"/>
                </a:cubicBezTo>
                <a:cubicBezTo>
                  <a:pt x="848567" y="569134"/>
                  <a:pt x="845507" y="567847"/>
                  <a:pt x="842375" y="566803"/>
                </a:cubicBezTo>
                <a:cubicBezTo>
                  <a:pt x="820455" y="567847"/>
                  <a:pt x="798284" y="566468"/>
                  <a:pt x="776614" y="569935"/>
                </a:cubicBezTo>
                <a:cubicBezTo>
                  <a:pt x="771460" y="570760"/>
                  <a:pt x="768619" y="576740"/>
                  <a:pt x="764088" y="579329"/>
                </a:cubicBezTo>
                <a:cubicBezTo>
                  <a:pt x="761222" y="580967"/>
                  <a:pt x="757646" y="580985"/>
                  <a:pt x="754693" y="582461"/>
                </a:cubicBezTo>
                <a:cubicBezTo>
                  <a:pt x="751327" y="584144"/>
                  <a:pt x="748738" y="587195"/>
                  <a:pt x="745299" y="588724"/>
                </a:cubicBezTo>
                <a:cubicBezTo>
                  <a:pt x="727514" y="596628"/>
                  <a:pt x="707929" y="598536"/>
                  <a:pt x="688932" y="601250"/>
                </a:cubicBezTo>
                <a:cubicBezTo>
                  <a:pt x="685800" y="604381"/>
                  <a:pt x="683033" y="607925"/>
                  <a:pt x="679537" y="610644"/>
                </a:cubicBezTo>
                <a:cubicBezTo>
                  <a:pt x="673595" y="615265"/>
                  <a:pt x="667011" y="618995"/>
                  <a:pt x="660748" y="623170"/>
                </a:cubicBezTo>
                <a:lnTo>
                  <a:pt x="641959" y="635696"/>
                </a:lnTo>
                <a:cubicBezTo>
                  <a:pt x="636466" y="639358"/>
                  <a:pt x="623170" y="641959"/>
                  <a:pt x="623170" y="641959"/>
                </a:cubicBezTo>
                <a:lnTo>
                  <a:pt x="604381" y="654485"/>
                </a:lnTo>
                <a:cubicBezTo>
                  <a:pt x="601249" y="656573"/>
                  <a:pt x="600528" y="660989"/>
                  <a:pt x="598118" y="663880"/>
                </a:cubicBezTo>
                <a:cubicBezTo>
                  <a:pt x="589097" y="674705"/>
                  <a:pt x="590906" y="672546"/>
                  <a:pt x="579329" y="676406"/>
                </a:cubicBezTo>
                <a:cubicBezTo>
                  <a:pt x="576197" y="679537"/>
                  <a:pt x="573296" y="682918"/>
                  <a:pt x="569934" y="685800"/>
                </a:cubicBezTo>
                <a:cubicBezTo>
                  <a:pt x="565971" y="689197"/>
                  <a:pt x="561684" y="692202"/>
                  <a:pt x="557408" y="695195"/>
                </a:cubicBezTo>
                <a:cubicBezTo>
                  <a:pt x="548158" y="701670"/>
                  <a:pt x="538619" y="707721"/>
                  <a:pt x="529225" y="713984"/>
                </a:cubicBezTo>
                <a:cubicBezTo>
                  <a:pt x="525540" y="716441"/>
                  <a:pt x="523326" y="720659"/>
                  <a:pt x="519830" y="723378"/>
                </a:cubicBezTo>
                <a:cubicBezTo>
                  <a:pt x="513888" y="727999"/>
                  <a:pt x="501041" y="735904"/>
                  <a:pt x="501041" y="735904"/>
                </a:cubicBezTo>
                <a:cubicBezTo>
                  <a:pt x="488136" y="755262"/>
                  <a:pt x="502463" y="736380"/>
                  <a:pt x="485384" y="751562"/>
                </a:cubicBezTo>
                <a:cubicBezTo>
                  <a:pt x="478764" y="757446"/>
                  <a:pt x="472858" y="764088"/>
                  <a:pt x="466595" y="770351"/>
                </a:cubicBezTo>
                <a:lnTo>
                  <a:pt x="447806" y="789140"/>
                </a:lnTo>
                <a:cubicBezTo>
                  <a:pt x="445145" y="791801"/>
                  <a:pt x="444375" y="796057"/>
                  <a:pt x="441543" y="798535"/>
                </a:cubicBezTo>
                <a:cubicBezTo>
                  <a:pt x="435878" y="803492"/>
                  <a:pt x="422754" y="811061"/>
                  <a:pt x="422754" y="811061"/>
                </a:cubicBezTo>
                <a:cubicBezTo>
                  <a:pt x="412315" y="826719"/>
                  <a:pt x="419623" y="818367"/>
                  <a:pt x="397701" y="832981"/>
                </a:cubicBezTo>
                <a:lnTo>
                  <a:pt x="388307" y="839244"/>
                </a:lnTo>
                <a:lnTo>
                  <a:pt x="378912" y="845507"/>
                </a:lnTo>
                <a:cubicBezTo>
                  <a:pt x="376824" y="848639"/>
                  <a:pt x="374178" y="851463"/>
                  <a:pt x="372649" y="854902"/>
                </a:cubicBezTo>
                <a:cubicBezTo>
                  <a:pt x="369968" y="860935"/>
                  <a:pt x="370048" y="868198"/>
                  <a:pt x="366386" y="873691"/>
                </a:cubicBezTo>
                <a:lnTo>
                  <a:pt x="360123" y="883085"/>
                </a:lnTo>
                <a:cubicBezTo>
                  <a:pt x="358035" y="889348"/>
                  <a:pt x="354679" y="895323"/>
                  <a:pt x="353860" y="901874"/>
                </a:cubicBezTo>
                <a:cubicBezTo>
                  <a:pt x="352816" y="910225"/>
                  <a:pt x="351658" y="918562"/>
                  <a:pt x="350729" y="926926"/>
                </a:cubicBezTo>
                <a:cubicBezTo>
                  <a:pt x="342790" y="998378"/>
                  <a:pt x="352083" y="922350"/>
                  <a:pt x="344466" y="983294"/>
                </a:cubicBezTo>
                <a:cubicBezTo>
                  <a:pt x="338642" y="977469"/>
                  <a:pt x="335890" y="975535"/>
                  <a:pt x="331940" y="967636"/>
                </a:cubicBezTo>
                <a:cubicBezTo>
                  <a:pt x="318975" y="941707"/>
                  <a:pt x="340493" y="975767"/>
                  <a:pt x="322545" y="948847"/>
                </a:cubicBezTo>
                <a:cubicBezTo>
                  <a:pt x="321501" y="943628"/>
                  <a:pt x="320366" y="938426"/>
                  <a:pt x="319414" y="933189"/>
                </a:cubicBezTo>
                <a:cubicBezTo>
                  <a:pt x="318278" y="926942"/>
                  <a:pt x="317822" y="920560"/>
                  <a:pt x="316282" y="914400"/>
                </a:cubicBezTo>
                <a:cubicBezTo>
                  <a:pt x="314681" y="907995"/>
                  <a:pt x="312107" y="901874"/>
                  <a:pt x="310019" y="895611"/>
                </a:cubicBezTo>
                <a:cubicBezTo>
                  <a:pt x="307639" y="888470"/>
                  <a:pt x="301668" y="883085"/>
                  <a:pt x="297493" y="876822"/>
                </a:cubicBezTo>
                <a:cubicBezTo>
                  <a:pt x="295405" y="873691"/>
                  <a:pt x="294361" y="869516"/>
                  <a:pt x="291230" y="867428"/>
                </a:cubicBezTo>
                <a:cubicBezTo>
                  <a:pt x="279089" y="859334"/>
                  <a:pt x="285406" y="862355"/>
                  <a:pt x="272441" y="858033"/>
                </a:cubicBezTo>
                <a:cubicBezTo>
                  <a:pt x="268477" y="846141"/>
                  <a:pt x="268365" y="836468"/>
                  <a:pt x="256784" y="829850"/>
                </a:cubicBezTo>
                <a:cubicBezTo>
                  <a:pt x="253047" y="827715"/>
                  <a:pt x="248433" y="827762"/>
                  <a:pt x="244258" y="826718"/>
                </a:cubicBezTo>
                <a:cubicBezTo>
                  <a:pt x="241126" y="824630"/>
                  <a:pt x="237214" y="823394"/>
                  <a:pt x="234863" y="820455"/>
                </a:cubicBezTo>
                <a:cubicBezTo>
                  <a:pt x="229034" y="813169"/>
                  <a:pt x="232676" y="806191"/>
                  <a:pt x="234863" y="798535"/>
                </a:cubicBezTo>
                <a:cubicBezTo>
                  <a:pt x="238104" y="787192"/>
                  <a:pt x="237397" y="790038"/>
                  <a:pt x="244258" y="779746"/>
                </a:cubicBezTo>
                <a:cubicBezTo>
                  <a:pt x="245302" y="776614"/>
                  <a:pt x="248615" y="773416"/>
                  <a:pt x="247389" y="770351"/>
                </a:cubicBezTo>
                <a:cubicBezTo>
                  <a:pt x="245521" y="765680"/>
                  <a:pt x="232555" y="762275"/>
                  <a:pt x="228600" y="760957"/>
                </a:cubicBezTo>
                <a:cubicBezTo>
                  <a:pt x="223808" y="746579"/>
                  <a:pt x="216251" y="732917"/>
                  <a:pt x="225469" y="717115"/>
                </a:cubicBezTo>
                <a:cubicBezTo>
                  <a:pt x="228581" y="711780"/>
                  <a:pt x="249657" y="701890"/>
                  <a:pt x="256784" y="698326"/>
                </a:cubicBezTo>
                <a:cubicBezTo>
                  <a:pt x="262167" y="682174"/>
                  <a:pt x="261366" y="689082"/>
                  <a:pt x="256784" y="663880"/>
                </a:cubicBezTo>
                <a:cubicBezTo>
                  <a:pt x="256193" y="660632"/>
                  <a:pt x="255714" y="657063"/>
                  <a:pt x="253652" y="654485"/>
                </a:cubicBezTo>
                <a:cubicBezTo>
                  <a:pt x="251301" y="651546"/>
                  <a:pt x="247389" y="650310"/>
                  <a:pt x="244258" y="648222"/>
                </a:cubicBezTo>
                <a:cubicBezTo>
                  <a:pt x="238690" y="637087"/>
                  <a:pt x="234313" y="629807"/>
                  <a:pt x="231732" y="616907"/>
                </a:cubicBezTo>
                <a:cubicBezTo>
                  <a:pt x="230688" y="611688"/>
                  <a:pt x="229552" y="606487"/>
                  <a:pt x="228600" y="601250"/>
                </a:cubicBezTo>
                <a:cubicBezTo>
                  <a:pt x="226909" y="591952"/>
                  <a:pt x="227770" y="579917"/>
                  <a:pt x="219206" y="573066"/>
                </a:cubicBezTo>
                <a:cubicBezTo>
                  <a:pt x="216628" y="571004"/>
                  <a:pt x="212943" y="570979"/>
                  <a:pt x="209811" y="569935"/>
                </a:cubicBezTo>
                <a:cubicBezTo>
                  <a:pt x="197285" y="570979"/>
                  <a:pt x="184319" y="569613"/>
                  <a:pt x="172233" y="573066"/>
                </a:cubicBezTo>
                <a:cubicBezTo>
                  <a:pt x="148262" y="579915"/>
                  <a:pt x="183466" y="588294"/>
                  <a:pt x="156575" y="579329"/>
                </a:cubicBezTo>
                <a:cubicBezTo>
                  <a:pt x="149232" y="557298"/>
                  <a:pt x="158790" y="578592"/>
                  <a:pt x="147181" y="582461"/>
                </a:cubicBezTo>
                <a:cubicBezTo>
                  <a:pt x="144049" y="583505"/>
                  <a:pt x="146137" y="573588"/>
                  <a:pt x="144049" y="573066"/>
                </a:cubicBezTo>
                <a:cubicBezTo>
                  <a:pt x="141961" y="572544"/>
                  <a:pt x="137786" y="581417"/>
                  <a:pt x="134655" y="579329"/>
                </a:cubicBezTo>
                <a:cubicBezTo>
                  <a:pt x="131523" y="580373"/>
                  <a:pt x="128391" y="569935"/>
                  <a:pt x="125260" y="569935"/>
                </a:cubicBezTo>
                <a:cubicBezTo>
                  <a:pt x="122129" y="569935"/>
                  <a:pt x="119268" y="576494"/>
                  <a:pt x="115866" y="579329"/>
                </a:cubicBezTo>
                <a:cubicBezTo>
                  <a:pt x="112975" y="581738"/>
                  <a:pt x="109603" y="583504"/>
                  <a:pt x="106471" y="585592"/>
                </a:cubicBezTo>
                <a:cubicBezTo>
                  <a:pt x="104383" y="582461"/>
                  <a:pt x="103147" y="578549"/>
                  <a:pt x="100208" y="576198"/>
                </a:cubicBezTo>
                <a:cubicBezTo>
                  <a:pt x="92504" y="570034"/>
                  <a:pt x="83183" y="574592"/>
                  <a:pt x="75156" y="576198"/>
                </a:cubicBezTo>
                <a:cubicBezTo>
                  <a:pt x="64289" y="583443"/>
                  <a:pt x="63046" y="587366"/>
                  <a:pt x="46973" y="579329"/>
                </a:cubicBezTo>
                <a:cubicBezTo>
                  <a:pt x="43607" y="577646"/>
                  <a:pt x="42798" y="573066"/>
                  <a:pt x="40710" y="569935"/>
                </a:cubicBezTo>
                <a:cubicBezTo>
                  <a:pt x="40082" y="564284"/>
                  <a:pt x="45544" y="535726"/>
                  <a:pt x="28184" y="538620"/>
                </a:cubicBezTo>
                <a:cubicBezTo>
                  <a:pt x="24471" y="539239"/>
                  <a:pt x="21921" y="542795"/>
                  <a:pt x="18789" y="544883"/>
                </a:cubicBezTo>
                <a:cubicBezTo>
                  <a:pt x="16701" y="548014"/>
                  <a:pt x="16289" y="554277"/>
                  <a:pt x="12526" y="554277"/>
                </a:cubicBezTo>
                <a:cubicBezTo>
                  <a:pt x="9225" y="554277"/>
                  <a:pt x="10196" y="548085"/>
                  <a:pt x="9395" y="544883"/>
                </a:cubicBezTo>
                <a:cubicBezTo>
                  <a:pt x="8104" y="539719"/>
                  <a:pt x="7664" y="534360"/>
                  <a:pt x="6263" y="529225"/>
                </a:cubicBezTo>
                <a:cubicBezTo>
                  <a:pt x="4526" y="522856"/>
                  <a:pt x="0" y="510436"/>
                  <a:pt x="0" y="510436"/>
                </a:cubicBezTo>
                <a:cubicBezTo>
                  <a:pt x="5504" y="493925"/>
                  <a:pt x="-506" y="507286"/>
                  <a:pt x="12526" y="491647"/>
                </a:cubicBezTo>
                <a:cubicBezTo>
                  <a:pt x="14935" y="488756"/>
                  <a:pt x="16128" y="484913"/>
                  <a:pt x="18789" y="482252"/>
                </a:cubicBezTo>
                <a:cubicBezTo>
                  <a:pt x="43420" y="457621"/>
                  <a:pt x="11931" y="497372"/>
                  <a:pt x="37578" y="466595"/>
                </a:cubicBezTo>
                <a:cubicBezTo>
                  <a:pt x="39987" y="463704"/>
                  <a:pt x="41341" y="460013"/>
                  <a:pt x="43841" y="457200"/>
                </a:cubicBezTo>
                <a:cubicBezTo>
                  <a:pt x="49725" y="450580"/>
                  <a:pt x="62630" y="438411"/>
                  <a:pt x="62630" y="438411"/>
                </a:cubicBezTo>
                <a:cubicBezTo>
                  <a:pt x="74057" y="404138"/>
                  <a:pt x="55830" y="456061"/>
                  <a:pt x="72025" y="419622"/>
                </a:cubicBezTo>
                <a:cubicBezTo>
                  <a:pt x="74706" y="413589"/>
                  <a:pt x="76200" y="407096"/>
                  <a:pt x="78288" y="400833"/>
                </a:cubicBezTo>
                <a:cubicBezTo>
                  <a:pt x="84140" y="383276"/>
                  <a:pt x="80620" y="394633"/>
                  <a:pt x="87682" y="366387"/>
                </a:cubicBezTo>
                <a:cubicBezTo>
                  <a:pt x="92414" y="347458"/>
                  <a:pt x="89454" y="357941"/>
                  <a:pt x="97077" y="335072"/>
                </a:cubicBezTo>
                <a:lnTo>
                  <a:pt x="100208" y="325677"/>
                </a:lnTo>
                <a:cubicBezTo>
                  <a:pt x="101204" y="318704"/>
                  <a:pt x="104737" y="292771"/>
                  <a:pt x="106471" y="284967"/>
                </a:cubicBezTo>
                <a:cubicBezTo>
                  <a:pt x="107187" y="281745"/>
                  <a:pt x="108696" y="278747"/>
                  <a:pt x="109603" y="275573"/>
                </a:cubicBezTo>
                <a:cubicBezTo>
                  <a:pt x="117470" y="248040"/>
                  <a:pt x="108354" y="276184"/>
                  <a:pt x="115866" y="253652"/>
                </a:cubicBezTo>
                <a:cubicBezTo>
                  <a:pt x="114375" y="238743"/>
                  <a:pt x="115803" y="216011"/>
                  <a:pt x="103340" y="203548"/>
                </a:cubicBezTo>
                <a:cubicBezTo>
                  <a:pt x="100679" y="200887"/>
                  <a:pt x="97077" y="199373"/>
                  <a:pt x="93945" y="197285"/>
                </a:cubicBezTo>
                <a:cubicBezTo>
                  <a:pt x="87957" y="179319"/>
                  <a:pt x="95102" y="196089"/>
                  <a:pt x="81419" y="178496"/>
                </a:cubicBezTo>
                <a:cubicBezTo>
                  <a:pt x="76798" y="172554"/>
                  <a:pt x="73068" y="165970"/>
                  <a:pt x="68893" y="159707"/>
                </a:cubicBezTo>
                <a:lnTo>
                  <a:pt x="62630" y="150313"/>
                </a:lnTo>
                <a:lnTo>
                  <a:pt x="56367" y="140918"/>
                </a:lnTo>
                <a:cubicBezTo>
                  <a:pt x="57411" y="135699"/>
                  <a:pt x="57296" y="130106"/>
                  <a:pt x="59499" y="125261"/>
                </a:cubicBezTo>
                <a:cubicBezTo>
                  <a:pt x="62614" y="118409"/>
                  <a:pt x="72025" y="106472"/>
                  <a:pt x="72025" y="106472"/>
                </a:cubicBezTo>
                <a:cubicBezTo>
                  <a:pt x="74113" y="110647"/>
                  <a:pt x="73759" y="117866"/>
                  <a:pt x="78288" y="118998"/>
                </a:cubicBezTo>
                <a:cubicBezTo>
                  <a:pt x="92126" y="122457"/>
                  <a:pt x="106183" y="117006"/>
                  <a:pt x="118997" y="112735"/>
                </a:cubicBezTo>
                <a:cubicBezTo>
                  <a:pt x="125260" y="108560"/>
                  <a:pt x="135405" y="107350"/>
                  <a:pt x="137786" y="100209"/>
                </a:cubicBezTo>
                <a:cubicBezTo>
                  <a:pt x="142108" y="87244"/>
                  <a:pt x="138171" y="92645"/>
                  <a:pt x="150312" y="84551"/>
                </a:cubicBezTo>
                <a:cubicBezTo>
                  <a:pt x="175367" y="92904"/>
                  <a:pt x="146136" y="80375"/>
                  <a:pt x="162838" y="97077"/>
                </a:cubicBezTo>
                <a:cubicBezTo>
                  <a:pt x="165172" y="99411"/>
                  <a:pt x="169101" y="99165"/>
                  <a:pt x="172233" y="100209"/>
                </a:cubicBezTo>
                <a:cubicBezTo>
                  <a:pt x="194593" y="92756"/>
                  <a:pt x="185529" y="97608"/>
                  <a:pt x="200417" y="87683"/>
                </a:cubicBezTo>
                <a:cubicBezTo>
                  <a:pt x="216074" y="92901"/>
                  <a:pt x="208767" y="87683"/>
                  <a:pt x="216074" y="109603"/>
                </a:cubicBezTo>
                <a:cubicBezTo>
                  <a:pt x="217118" y="112735"/>
                  <a:pt x="222213" y="112192"/>
                  <a:pt x="225469" y="112735"/>
                </a:cubicBezTo>
                <a:cubicBezTo>
                  <a:pt x="234793" y="114289"/>
                  <a:pt x="244258" y="114822"/>
                  <a:pt x="253652" y="115866"/>
                </a:cubicBezTo>
                <a:cubicBezTo>
                  <a:pt x="256784" y="116910"/>
                  <a:pt x="259746" y="118998"/>
                  <a:pt x="263047" y="118998"/>
                </a:cubicBezTo>
                <a:cubicBezTo>
                  <a:pt x="290486" y="118998"/>
                  <a:pt x="289503" y="118529"/>
                  <a:pt x="306888" y="112735"/>
                </a:cubicBezTo>
                <a:cubicBezTo>
                  <a:pt x="312399" y="96199"/>
                  <a:pt x="308188" y="106086"/>
                  <a:pt x="322545" y="84551"/>
                </a:cubicBezTo>
                <a:cubicBezTo>
                  <a:pt x="324633" y="81420"/>
                  <a:pt x="325677" y="77245"/>
                  <a:pt x="328808" y="75157"/>
                </a:cubicBezTo>
                <a:lnTo>
                  <a:pt x="338203" y="68894"/>
                </a:lnTo>
                <a:cubicBezTo>
                  <a:pt x="342378" y="69938"/>
                  <a:pt x="347928" y="68757"/>
                  <a:pt x="350729" y="72025"/>
                </a:cubicBezTo>
                <a:cubicBezTo>
                  <a:pt x="355025" y="77037"/>
                  <a:pt x="354904" y="84551"/>
                  <a:pt x="356992" y="90814"/>
                </a:cubicBezTo>
                <a:cubicBezTo>
                  <a:pt x="358036" y="93946"/>
                  <a:pt x="356991" y="99165"/>
                  <a:pt x="360123" y="100209"/>
                </a:cubicBezTo>
                <a:lnTo>
                  <a:pt x="369518" y="103340"/>
                </a:lnTo>
                <a:cubicBezTo>
                  <a:pt x="393026" y="102103"/>
                  <a:pt x="425471" y="102170"/>
                  <a:pt x="450937" y="97077"/>
                </a:cubicBezTo>
                <a:cubicBezTo>
                  <a:pt x="454174" y="96430"/>
                  <a:pt x="457158" y="94853"/>
                  <a:pt x="460332" y="93946"/>
                </a:cubicBezTo>
                <a:cubicBezTo>
                  <a:pt x="487848" y="86084"/>
                  <a:pt x="459735" y="95188"/>
                  <a:pt x="482252" y="87683"/>
                </a:cubicBezTo>
                <a:cubicBezTo>
                  <a:pt x="484688" y="85247"/>
                  <a:pt x="496137" y="72570"/>
                  <a:pt x="501041" y="72025"/>
                </a:cubicBezTo>
                <a:cubicBezTo>
                  <a:pt x="509305" y="71107"/>
                  <a:pt x="520971" y="75537"/>
                  <a:pt x="529225" y="78288"/>
                </a:cubicBezTo>
                <a:cubicBezTo>
                  <a:pt x="532356" y="80376"/>
                  <a:pt x="534879" y="84135"/>
                  <a:pt x="538619" y="84551"/>
                </a:cubicBezTo>
                <a:cubicBezTo>
                  <a:pt x="544930" y="85252"/>
                  <a:pt x="552206" y="85061"/>
                  <a:pt x="557408" y="81420"/>
                </a:cubicBezTo>
                <a:cubicBezTo>
                  <a:pt x="575887" y="68485"/>
                  <a:pt x="565544" y="59819"/>
                  <a:pt x="576197" y="43841"/>
                </a:cubicBezTo>
                <a:cubicBezTo>
                  <a:pt x="584548" y="31315"/>
                  <a:pt x="579329" y="36535"/>
                  <a:pt x="591855" y="28184"/>
                </a:cubicBezTo>
                <a:cubicBezTo>
                  <a:pt x="595753" y="22337"/>
                  <a:pt x="601129" y="12941"/>
                  <a:pt x="607512" y="9395"/>
                </a:cubicBezTo>
                <a:cubicBezTo>
                  <a:pt x="613283" y="6189"/>
                  <a:pt x="620038" y="5220"/>
                  <a:pt x="626301" y="3132"/>
                </a:cubicBezTo>
                <a:lnTo>
                  <a:pt x="635696" y="0"/>
                </a:lnTo>
                <a:cubicBezTo>
                  <a:pt x="634652" y="4175"/>
                  <a:pt x="633746" y="8388"/>
                  <a:pt x="632564" y="12526"/>
                </a:cubicBezTo>
                <a:cubicBezTo>
                  <a:pt x="629728" y="22453"/>
                  <a:pt x="625597" y="25967"/>
                  <a:pt x="632564" y="37578"/>
                </a:cubicBezTo>
                <a:cubicBezTo>
                  <a:pt x="636362" y="43907"/>
                  <a:pt x="648222" y="53236"/>
                  <a:pt x="648222" y="53236"/>
                </a:cubicBezTo>
                <a:cubicBezTo>
                  <a:pt x="649266" y="68894"/>
                  <a:pt x="647548" y="84985"/>
                  <a:pt x="651354" y="100209"/>
                </a:cubicBezTo>
                <a:cubicBezTo>
                  <a:pt x="652155" y="103411"/>
                  <a:pt x="658171" y="101278"/>
                  <a:pt x="660748" y="103340"/>
                </a:cubicBezTo>
                <a:cubicBezTo>
                  <a:pt x="663687" y="105691"/>
                  <a:pt x="664923" y="109603"/>
                  <a:pt x="667011" y="112735"/>
                </a:cubicBezTo>
                <a:cubicBezTo>
                  <a:pt x="665967" y="116910"/>
                  <a:pt x="666569" y="121900"/>
                  <a:pt x="663880" y="125261"/>
                </a:cubicBezTo>
                <a:cubicBezTo>
                  <a:pt x="661818" y="127839"/>
                  <a:pt x="657063" y="126330"/>
                  <a:pt x="654485" y="128392"/>
                </a:cubicBezTo>
                <a:cubicBezTo>
                  <a:pt x="651546" y="130743"/>
                  <a:pt x="650310" y="134655"/>
                  <a:pt x="648222" y="137787"/>
                </a:cubicBezTo>
                <a:lnTo>
                  <a:pt x="667011" y="144050"/>
                </a:lnTo>
                <a:lnTo>
                  <a:pt x="676406" y="147181"/>
                </a:lnTo>
                <a:cubicBezTo>
                  <a:pt x="686331" y="162069"/>
                  <a:pt x="681479" y="153005"/>
                  <a:pt x="688932" y="175365"/>
                </a:cubicBezTo>
                <a:cubicBezTo>
                  <a:pt x="691111" y="181903"/>
                  <a:pt x="700230" y="189795"/>
                  <a:pt x="704589" y="194154"/>
                </a:cubicBezTo>
                <a:cubicBezTo>
                  <a:pt x="708224" y="205058"/>
                  <a:pt x="711251" y="204067"/>
                  <a:pt x="698326" y="209811"/>
                </a:cubicBezTo>
                <a:cubicBezTo>
                  <a:pt x="692293" y="212492"/>
                  <a:pt x="679537" y="216074"/>
                  <a:pt x="679537" y="216074"/>
                </a:cubicBezTo>
                <a:cubicBezTo>
                  <a:pt x="652617" y="234022"/>
                  <a:pt x="684297" y="210124"/>
                  <a:pt x="667011" y="231732"/>
                </a:cubicBezTo>
                <a:cubicBezTo>
                  <a:pt x="662595" y="237252"/>
                  <a:pt x="654412" y="239063"/>
                  <a:pt x="648222" y="241126"/>
                </a:cubicBezTo>
                <a:cubicBezTo>
                  <a:pt x="643108" y="248797"/>
                  <a:pt x="637002" y="252936"/>
                  <a:pt x="645091" y="263047"/>
                </a:cubicBezTo>
                <a:cubicBezTo>
                  <a:pt x="647153" y="265624"/>
                  <a:pt x="651354" y="265134"/>
                  <a:pt x="654485" y="266178"/>
                </a:cubicBezTo>
                <a:cubicBezTo>
                  <a:pt x="660581" y="284463"/>
                  <a:pt x="655236" y="266803"/>
                  <a:pt x="660748" y="294362"/>
                </a:cubicBezTo>
                <a:cubicBezTo>
                  <a:pt x="662181" y="301525"/>
                  <a:pt x="663777" y="311190"/>
                  <a:pt x="670143" y="316283"/>
                </a:cubicBezTo>
                <a:cubicBezTo>
                  <a:pt x="672720" y="318345"/>
                  <a:pt x="676315" y="318698"/>
                  <a:pt x="679537" y="319414"/>
                </a:cubicBezTo>
                <a:cubicBezTo>
                  <a:pt x="701287" y="324247"/>
                  <a:pt x="693037" y="320333"/>
                  <a:pt x="710852" y="325677"/>
                </a:cubicBezTo>
                <a:cubicBezTo>
                  <a:pt x="717175" y="327574"/>
                  <a:pt x="729641" y="331940"/>
                  <a:pt x="729641" y="331940"/>
                </a:cubicBezTo>
                <a:cubicBezTo>
                  <a:pt x="731729" y="335072"/>
                  <a:pt x="733072" y="338857"/>
                  <a:pt x="735904" y="341335"/>
                </a:cubicBezTo>
                <a:cubicBezTo>
                  <a:pt x="741569" y="346292"/>
                  <a:pt x="752605" y="356471"/>
                  <a:pt x="754693" y="353861"/>
                </a:cubicBezTo>
                <a:cubicBezTo>
                  <a:pt x="756781" y="351251"/>
                  <a:pt x="748430" y="330374"/>
                  <a:pt x="748430" y="325677"/>
                </a:cubicBezTo>
                <a:cubicBezTo>
                  <a:pt x="748430" y="320980"/>
                  <a:pt x="751040" y="325678"/>
                  <a:pt x="754693" y="325678"/>
                </a:cubicBezTo>
                <a:cubicBezTo>
                  <a:pt x="758346" y="325678"/>
                  <a:pt x="766698" y="328809"/>
                  <a:pt x="770351" y="325677"/>
                </a:cubicBezTo>
                <a:cubicBezTo>
                  <a:pt x="774004" y="322545"/>
                  <a:pt x="776614" y="306888"/>
                  <a:pt x="776614" y="306888"/>
                </a:cubicBezTo>
                <a:cubicBezTo>
                  <a:pt x="776713" y="306291"/>
                  <a:pt x="778387" y="280398"/>
                  <a:pt x="786008" y="278704"/>
                </a:cubicBezTo>
                <a:cubicBezTo>
                  <a:pt x="793213" y="277103"/>
                  <a:pt x="800622" y="280792"/>
                  <a:pt x="807929" y="281836"/>
                </a:cubicBezTo>
                <a:cubicBezTo>
                  <a:pt x="808828" y="283185"/>
                  <a:pt x="817024" y="296808"/>
                  <a:pt x="820455" y="297494"/>
                </a:cubicBezTo>
                <a:cubicBezTo>
                  <a:pt x="823692" y="298141"/>
                  <a:pt x="826964" y="295965"/>
                  <a:pt x="829849" y="294362"/>
                </a:cubicBezTo>
                <a:cubicBezTo>
                  <a:pt x="836429" y="290706"/>
                  <a:pt x="842375" y="286011"/>
                  <a:pt x="848638" y="281836"/>
                </a:cubicBezTo>
                <a:cubicBezTo>
                  <a:pt x="854131" y="278174"/>
                  <a:pt x="867428" y="275573"/>
                  <a:pt x="867428" y="275573"/>
                </a:cubicBezTo>
                <a:cubicBezTo>
                  <a:pt x="870559" y="273485"/>
                  <a:pt x="874827" y="272501"/>
                  <a:pt x="876822" y="269310"/>
                </a:cubicBezTo>
                <a:cubicBezTo>
                  <a:pt x="880321" y="263712"/>
                  <a:pt x="876822" y="252609"/>
                  <a:pt x="883085" y="250521"/>
                </a:cubicBezTo>
                <a:cubicBezTo>
                  <a:pt x="890751" y="247965"/>
                  <a:pt x="898235" y="245963"/>
                  <a:pt x="905006" y="241126"/>
                </a:cubicBezTo>
                <a:cubicBezTo>
                  <a:pt x="908610" y="238552"/>
                  <a:pt x="911269" y="234863"/>
                  <a:pt x="914400" y="231732"/>
                </a:cubicBezTo>
                <a:cubicBezTo>
                  <a:pt x="927062" y="238063"/>
                  <a:pt x="927254" y="236509"/>
                  <a:pt x="936321" y="247389"/>
                </a:cubicBezTo>
                <a:cubicBezTo>
                  <a:pt x="938731" y="250280"/>
                  <a:pt x="939392" y="254789"/>
                  <a:pt x="942584" y="256784"/>
                </a:cubicBezTo>
                <a:cubicBezTo>
                  <a:pt x="948182" y="260283"/>
                  <a:pt x="955110" y="260959"/>
                  <a:pt x="961373" y="263047"/>
                </a:cubicBezTo>
                <a:cubicBezTo>
                  <a:pt x="964943" y="264237"/>
                  <a:pt x="967401" y="267627"/>
                  <a:pt x="970767" y="269310"/>
                </a:cubicBezTo>
                <a:cubicBezTo>
                  <a:pt x="973720" y="270786"/>
                  <a:pt x="977030" y="271397"/>
                  <a:pt x="980162" y="272441"/>
                </a:cubicBezTo>
                <a:cubicBezTo>
                  <a:pt x="973480" y="292485"/>
                  <a:pt x="982668" y="273275"/>
                  <a:pt x="967636" y="284967"/>
                </a:cubicBezTo>
                <a:cubicBezTo>
                  <a:pt x="960644" y="290405"/>
                  <a:pt x="948847" y="303757"/>
                  <a:pt x="948847" y="303757"/>
                </a:cubicBezTo>
                <a:cubicBezTo>
                  <a:pt x="947803" y="306888"/>
                  <a:pt x="945715" y="309850"/>
                  <a:pt x="945715" y="313151"/>
                </a:cubicBezTo>
                <a:cubicBezTo>
                  <a:pt x="945715" y="316722"/>
                  <a:pt x="949508" y="333262"/>
                  <a:pt x="951978" y="338203"/>
                </a:cubicBezTo>
                <a:cubicBezTo>
                  <a:pt x="953661" y="341569"/>
                  <a:pt x="955302" y="345247"/>
                  <a:pt x="958241" y="347598"/>
                </a:cubicBezTo>
                <a:cubicBezTo>
                  <a:pt x="960819" y="349660"/>
                  <a:pt x="964504" y="349685"/>
                  <a:pt x="967636" y="350729"/>
                </a:cubicBezTo>
                <a:cubicBezTo>
                  <a:pt x="966592" y="354904"/>
                  <a:pt x="965686" y="359117"/>
                  <a:pt x="964504" y="363255"/>
                </a:cubicBezTo>
                <a:cubicBezTo>
                  <a:pt x="960999" y="375524"/>
                  <a:pt x="959285" y="390395"/>
                  <a:pt x="964504" y="394570"/>
                </a:cubicBezTo>
                <a:cubicBezTo>
                  <a:pt x="969723" y="398745"/>
                  <a:pt x="992571" y="387717"/>
                  <a:pt x="995819" y="388308"/>
                </a:cubicBezTo>
                <a:cubicBezTo>
                  <a:pt x="1004099" y="389813"/>
                  <a:pt x="990600" y="399789"/>
                  <a:pt x="998951" y="400833"/>
                </a:cubicBezTo>
                <a:cubicBezTo>
                  <a:pt x="993447" y="417344"/>
                  <a:pt x="999457" y="403983"/>
                  <a:pt x="986425" y="419622"/>
                </a:cubicBezTo>
                <a:cubicBezTo>
                  <a:pt x="979681" y="427715"/>
                  <a:pt x="980169" y="428997"/>
                  <a:pt x="977030" y="438411"/>
                </a:cubicBezTo>
                <a:cubicBezTo>
                  <a:pt x="975986" y="448849"/>
                  <a:pt x="976258" y="459504"/>
                  <a:pt x="973899" y="469726"/>
                </a:cubicBezTo>
                <a:cubicBezTo>
                  <a:pt x="973053" y="473393"/>
                  <a:pt x="969319" y="475755"/>
                  <a:pt x="967636" y="479121"/>
                </a:cubicBezTo>
                <a:cubicBezTo>
                  <a:pt x="966160" y="482073"/>
                  <a:pt x="965548" y="485384"/>
                  <a:pt x="964504" y="488515"/>
                </a:cubicBezTo>
                <a:cubicBezTo>
                  <a:pt x="965548" y="499997"/>
                  <a:pt x="966005" y="511548"/>
                  <a:pt x="967636" y="522962"/>
                </a:cubicBezTo>
                <a:cubicBezTo>
                  <a:pt x="968103" y="526230"/>
                  <a:pt x="970051" y="529135"/>
                  <a:pt x="970767" y="532357"/>
                </a:cubicBezTo>
                <a:cubicBezTo>
                  <a:pt x="974242" y="547996"/>
                  <a:pt x="982771" y="558453"/>
                  <a:pt x="980162" y="563672"/>
                </a:cubicBezTo>
                <a:close/>
              </a:path>
            </a:pathLst>
          </a:custGeom>
          <a:solidFill>
            <a:schemeClr val="accent4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Forme libre 120">
            <a:extLst>
              <a:ext uri="{FF2B5EF4-FFF2-40B4-BE49-F238E27FC236}">
                <a16:creationId xmlns:a16="http://schemas.microsoft.com/office/drawing/2014/main" id="{2524B4FA-4E05-4836-9031-712047380239}"/>
              </a:ext>
            </a:extLst>
          </p:cNvPr>
          <p:cNvSpPr/>
          <p:nvPr/>
        </p:nvSpPr>
        <p:spPr>
          <a:xfrm>
            <a:off x="3849042" y="3771202"/>
            <a:ext cx="988353" cy="979041"/>
          </a:xfrm>
          <a:custGeom>
            <a:avLst/>
            <a:gdLst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39036 w 876822"/>
              <a:gd name="connsiteY127" fmla="*/ 297493 h 933189"/>
              <a:gd name="connsiteX128" fmla="*/ 748430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39036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42167 w 876822"/>
              <a:gd name="connsiteY124" fmla="*/ 247389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48430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623170 w 876822"/>
              <a:gd name="connsiteY109" fmla="*/ 62630 h 933189"/>
              <a:gd name="connsiteX110" fmla="*/ 632564 w 876822"/>
              <a:gd name="connsiteY110" fmla="*/ 65762 h 933189"/>
              <a:gd name="connsiteX111" fmla="*/ 648222 w 876822"/>
              <a:gd name="connsiteY111" fmla="*/ 53236 h 933189"/>
              <a:gd name="connsiteX112" fmla="*/ 657616 w 876822"/>
              <a:gd name="connsiteY112" fmla="*/ 46973 h 933189"/>
              <a:gd name="connsiteX113" fmla="*/ 739036 w 876822"/>
              <a:gd name="connsiteY113" fmla="*/ 50104 h 933189"/>
              <a:gd name="connsiteX114" fmla="*/ 742167 w 876822"/>
              <a:gd name="connsiteY114" fmla="*/ 59499 h 933189"/>
              <a:gd name="connsiteX115" fmla="*/ 757825 w 876822"/>
              <a:gd name="connsiteY115" fmla="*/ 87682 h 933189"/>
              <a:gd name="connsiteX116" fmla="*/ 760956 w 876822"/>
              <a:gd name="connsiteY116" fmla="*/ 115866 h 933189"/>
              <a:gd name="connsiteX117" fmla="*/ 767219 w 876822"/>
              <a:gd name="connsiteY117" fmla="*/ 134655 h 933189"/>
              <a:gd name="connsiteX118" fmla="*/ 770351 w 876822"/>
              <a:gd name="connsiteY118" fmla="*/ 144049 h 933189"/>
              <a:gd name="connsiteX119" fmla="*/ 767219 w 876822"/>
              <a:gd name="connsiteY119" fmla="*/ 169101 h 933189"/>
              <a:gd name="connsiteX120" fmla="*/ 748430 w 876822"/>
              <a:gd name="connsiteY120" fmla="*/ 178496 h 933189"/>
              <a:gd name="connsiteX121" fmla="*/ 729641 w 876822"/>
              <a:gd name="connsiteY121" fmla="*/ 194153 h 933189"/>
              <a:gd name="connsiteX122" fmla="*/ 729641 w 876822"/>
              <a:gd name="connsiteY122" fmla="*/ 231732 h 933189"/>
              <a:gd name="connsiteX123" fmla="*/ 732773 w 876822"/>
              <a:gd name="connsiteY123" fmla="*/ 241126 h 933189"/>
              <a:gd name="connsiteX124" fmla="*/ 760956 w 876822"/>
              <a:gd name="connsiteY124" fmla="*/ 250521 h 933189"/>
              <a:gd name="connsiteX125" fmla="*/ 751562 w 876822"/>
              <a:gd name="connsiteY125" fmla="*/ 266178 h 933189"/>
              <a:gd name="connsiteX126" fmla="*/ 748430 w 876822"/>
              <a:gd name="connsiteY126" fmla="*/ 278704 h 933189"/>
              <a:gd name="connsiteX127" fmla="*/ 748430 w 876822"/>
              <a:gd name="connsiteY127" fmla="*/ 297493 h 933189"/>
              <a:gd name="connsiteX128" fmla="*/ 767219 w 876822"/>
              <a:gd name="connsiteY128" fmla="*/ 306888 h 933189"/>
              <a:gd name="connsiteX129" fmla="*/ 776614 w 876822"/>
              <a:gd name="connsiteY129" fmla="*/ 313151 h 933189"/>
              <a:gd name="connsiteX130" fmla="*/ 795403 w 876822"/>
              <a:gd name="connsiteY130" fmla="*/ 328808 h 933189"/>
              <a:gd name="connsiteX131" fmla="*/ 804797 w 876822"/>
              <a:gd name="connsiteY131" fmla="*/ 331940 h 933189"/>
              <a:gd name="connsiteX132" fmla="*/ 823586 w 876822"/>
              <a:gd name="connsiteY132" fmla="*/ 347597 h 933189"/>
              <a:gd name="connsiteX133" fmla="*/ 836112 w 876822"/>
              <a:gd name="connsiteY133" fmla="*/ 385175 h 933189"/>
              <a:gd name="connsiteX134" fmla="*/ 842375 w 876822"/>
              <a:gd name="connsiteY134" fmla="*/ 403964 h 933189"/>
              <a:gd name="connsiteX135" fmla="*/ 845507 w 876822"/>
              <a:gd name="connsiteY135" fmla="*/ 413359 h 933189"/>
              <a:gd name="connsiteX136" fmla="*/ 851770 w 876822"/>
              <a:gd name="connsiteY136" fmla="*/ 422753 h 933189"/>
              <a:gd name="connsiteX137" fmla="*/ 864296 w 876822"/>
              <a:gd name="connsiteY137" fmla="*/ 441542 h 933189"/>
              <a:gd name="connsiteX138" fmla="*/ 867427 w 876822"/>
              <a:gd name="connsiteY138" fmla="*/ 450937 h 933189"/>
              <a:gd name="connsiteX0" fmla="*/ 867427 w 876822"/>
              <a:gd name="connsiteY0" fmla="*/ 450937 h 933189"/>
              <a:gd name="connsiteX1" fmla="*/ 873690 w 876822"/>
              <a:gd name="connsiteY1" fmla="*/ 541751 h 933189"/>
              <a:gd name="connsiteX2" fmla="*/ 876822 w 876822"/>
              <a:gd name="connsiteY2" fmla="*/ 554277 h 933189"/>
              <a:gd name="connsiteX3" fmla="*/ 873690 w 876822"/>
              <a:gd name="connsiteY3" fmla="*/ 820455 h 933189"/>
              <a:gd name="connsiteX4" fmla="*/ 867427 w 876822"/>
              <a:gd name="connsiteY4" fmla="*/ 842375 h 933189"/>
              <a:gd name="connsiteX5" fmla="*/ 858033 w 876822"/>
              <a:gd name="connsiteY5" fmla="*/ 873690 h 933189"/>
              <a:gd name="connsiteX6" fmla="*/ 854901 w 876822"/>
              <a:gd name="connsiteY6" fmla="*/ 892479 h 933189"/>
              <a:gd name="connsiteX7" fmla="*/ 851770 w 876822"/>
              <a:gd name="connsiteY7" fmla="*/ 901874 h 933189"/>
              <a:gd name="connsiteX8" fmla="*/ 845507 w 876822"/>
              <a:gd name="connsiteY8" fmla="*/ 933189 h 933189"/>
              <a:gd name="connsiteX9" fmla="*/ 829849 w 876822"/>
              <a:gd name="connsiteY9" fmla="*/ 930058 h 933189"/>
              <a:gd name="connsiteX10" fmla="*/ 811060 w 876822"/>
              <a:gd name="connsiteY10" fmla="*/ 923795 h 933189"/>
              <a:gd name="connsiteX11" fmla="*/ 795403 w 876822"/>
              <a:gd name="connsiteY11" fmla="*/ 911268 h 933189"/>
              <a:gd name="connsiteX12" fmla="*/ 782877 w 876822"/>
              <a:gd name="connsiteY12" fmla="*/ 892479 h 933189"/>
              <a:gd name="connsiteX13" fmla="*/ 773482 w 876822"/>
              <a:gd name="connsiteY13" fmla="*/ 879953 h 933189"/>
              <a:gd name="connsiteX14" fmla="*/ 770351 w 876822"/>
              <a:gd name="connsiteY14" fmla="*/ 870559 h 933189"/>
              <a:gd name="connsiteX15" fmla="*/ 760956 w 876822"/>
              <a:gd name="connsiteY15" fmla="*/ 858033 h 933189"/>
              <a:gd name="connsiteX16" fmla="*/ 754693 w 876822"/>
              <a:gd name="connsiteY16" fmla="*/ 848638 h 933189"/>
              <a:gd name="connsiteX17" fmla="*/ 748430 w 876822"/>
              <a:gd name="connsiteY17" fmla="*/ 836112 h 933189"/>
              <a:gd name="connsiteX18" fmla="*/ 735904 w 876822"/>
              <a:gd name="connsiteY18" fmla="*/ 817323 h 933189"/>
              <a:gd name="connsiteX19" fmla="*/ 717115 w 876822"/>
              <a:gd name="connsiteY19" fmla="*/ 789140 h 933189"/>
              <a:gd name="connsiteX20" fmla="*/ 701458 w 876822"/>
              <a:gd name="connsiteY20" fmla="*/ 770351 h 933189"/>
              <a:gd name="connsiteX21" fmla="*/ 695195 w 876822"/>
              <a:gd name="connsiteY21" fmla="*/ 760956 h 933189"/>
              <a:gd name="connsiteX22" fmla="*/ 685800 w 876822"/>
              <a:gd name="connsiteY22" fmla="*/ 757825 h 933189"/>
              <a:gd name="connsiteX23" fmla="*/ 641959 w 876822"/>
              <a:gd name="connsiteY23" fmla="*/ 773482 h 933189"/>
              <a:gd name="connsiteX24" fmla="*/ 632564 w 876822"/>
              <a:gd name="connsiteY24" fmla="*/ 770351 h 933189"/>
              <a:gd name="connsiteX25" fmla="*/ 620038 w 876822"/>
              <a:gd name="connsiteY25" fmla="*/ 767219 h 933189"/>
              <a:gd name="connsiteX26" fmla="*/ 601249 w 876822"/>
              <a:gd name="connsiteY26" fmla="*/ 760956 h 933189"/>
              <a:gd name="connsiteX27" fmla="*/ 591855 w 876822"/>
              <a:gd name="connsiteY27" fmla="*/ 751562 h 933189"/>
              <a:gd name="connsiteX28" fmla="*/ 585592 w 876822"/>
              <a:gd name="connsiteY28" fmla="*/ 742167 h 933189"/>
              <a:gd name="connsiteX29" fmla="*/ 576197 w 876822"/>
              <a:gd name="connsiteY29" fmla="*/ 735904 h 933189"/>
              <a:gd name="connsiteX30" fmla="*/ 551145 w 876822"/>
              <a:gd name="connsiteY30" fmla="*/ 707721 h 933189"/>
              <a:gd name="connsiteX31" fmla="*/ 538619 w 876822"/>
              <a:gd name="connsiteY31" fmla="*/ 692063 h 933189"/>
              <a:gd name="connsiteX32" fmla="*/ 522962 w 876822"/>
              <a:gd name="connsiteY32" fmla="*/ 679537 h 933189"/>
              <a:gd name="connsiteX33" fmla="*/ 513567 w 876822"/>
              <a:gd name="connsiteY33" fmla="*/ 685800 h 933189"/>
              <a:gd name="connsiteX34" fmla="*/ 494778 w 876822"/>
              <a:gd name="connsiteY34" fmla="*/ 692063 h 933189"/>
              <a:gd name="connsiteX35" fmla="*/ 469726 w 876822"/>
              <a:gd name="connsiteY35" fmla="*/ 688932 h 933189"/>
              <a:gd name="connsiteX36" fmla="*/ 457200 w 876822"/>
              <a:gd name="connsiteY36" fmla="*/ 673274 h 933189"/>
              <a:gd name="connsiteX37" fmla="*/ 447805 w 876822"/>
              <a:gd name="connsiteY37" fmla="*/ 660748 h 933189"/>
              <a:gd name="connsiteX38" fmla="*/ 432148 w 876822"/>
              <a:gd name="connsiteY38" fmla="*/ 641959 h 933189"/>
              <a:gd name="connsiteX39" fmla="*/ 413359 w 876822"/>
              <a:gd name="connsiteY39" fmla="*/ 635696 h 933189"/>
              <a:gd name="connsiteX40" fmla="*/ 335071 w 876822"/>
              <a:gd name="connsiteY40" fmla="*/ 629433 h 933189"/>
              <a:gd name="connsiteX41" fmla="*/ 316282 w 876822"/>
              <a:gd name="connsiteY41" fmla="*/ 620038 h 933189"/>
              <a:gd name="connsiteX42" fmla="*/ 306888 w 876822"/>
              <a:gd name="connsiteY42" fmla="*/ 616907 h 933189"/>
              <a:gd name="connsiteX43" fmla="*/ 284967 w 876822"/>
              <a:gd name="connsiteY43" fmla="*/ 620038 h 933189"/>
              <a:gd name="connsiteX44" fmla="*/ 266178 w 876822"/>
              <a:gd name="connsiteY44" fmla="*/ 626301 h 933189"/>
              <a:gd name="connsiteX45" fmla="*/ 203548 w 876822"/>
              <a:gd name="connsiteY45" fmla="*/ 629433 h 933189"/>
              <a:gd name="connsiteX46" fmla="*/ 191022 w 876822"/>
              <a:gd name="connsiteY46" fmla="*/ 632564 h 933189"/>
              <a:gd name="connsiteX47" fmla="*/ 181627 w 876822"/>
              <a:gd name="connsiteY47" fmla="*/ 641959 h 933189"/>
              <a:gd name="connsiteX48" fmla="*/ 137786 w 876822"/>
              <a:gd name="connsiteY48" fmla="*/ 638827 h 933189"/>
              <a:gd name="connsiteX49" fmla="*/ 128392 w 876822"/>
              <a:gd name="connsiteY49" fmla="*/ 632564 h 933189"/>
              <a:gd name="connsiteX50" fmla="*/ 122129 w 876822"/>
              <a:gd name="connsiteY50" fmla="*/ 623170 h 933189"/>
              <a:gd name="connsiteX51" fmla="*/ 103340 w 876822"/>
              <a:gd name="connsiteY51" fmla="*/ 610644 h 933189"/>
              <a:gd name="connsiteX52" fmla="*/ 84551 w 876822"/>
              <a:gd name="connsiteY52" fmla="*/ 604381 h 933189"/>
              <a:gd name="connsiteX53" fmla="*/ 75156 w 876822"/>
              <a:gd name="connsiteY53" fmla="*/ 601249 h 933189"/>
              <a:gd name="connsiteX54" fmla="*/ 65762 w 876822"/>
              <a:gd name="connsiteY54" fmla="*/ 598118 h 933189"/>
              <a:gd name="connsiteX55" fmla="*/ 46973 w 876822"/>
              <a:gd name="connsiteY55" fmla="*/ 566803 h 933189"/>
              <a:gd name="connsiteX56" fmla="*/ 40710 w 876822"/>
              <a:gd name="connsiteY56" fmla="*/ 548014 h 933189"/>
              <a:gd name="connsiteX57" fmla="*/ 37578 w 876822"/>
              <a:gd name="connsiteY57" fmla="*/ 538619 h 933189"/>
              <a:gd name="connsiteX58" fmla="*/ 34447 w 876822"/>
              <a:gd name="connsiteY58" fmla="*/ 529225 h 933189"/>
              <a:gd name="connsiteX59" fmla="*/ 25052 w 876822"/>
              <a:gd name="connsiteY59" fmla="*/ 510436 h 933189"/>
              <a:gd name="connsiteX60" fmla="*/ 6263 w 876822"/>
              <a:gd name="connsiteY60" fmla="*/ 479121 h 933189"/>
              <a:gd name="connsiteX61" fmla="*/ 0 w 876822"/>
              <a:gd name="connsiteY61" fmla="*/ 460332 h 933189"/>
              <a:gd name="connsiteX62" fmla="*/ 9395 w 876822"/>
              <a:gd name="connsiteY62" fmla="*/ 454068 h 933189"/>
              <a:gd name="connsiteX63" fmla="*/ 18789 w 876822"/>
              <a:gd name="connsiteY63" fmla="*/ 450937 h 933189"/>
              <a:gd name="connsiteX64" fmla="*/ 37578 w 876822"/>
              <a:gd name="connsiteY64" fmla="*/ 438411 h 933189"/>
              <a:gd name="connsiteX65" fmla="*/ 56367 w 876822"/>
              <a:gd name="connsiteY65" fmla="*/ 422753 h 933189"/>
              <a:gd name="connsiteX66" fmla="*/ 65762 w 876822"/>
              <a:gd name="connsiteY66" fmla="*/ 419622 h 933189"/>
              <a:gd name="connsiteX67" fmla="*/ 75156 w 876822"/>
              <a:gd name="connsiteY67" fmla="*/ 413359 h 933189"/>
              <a:gd name="connsiteX68" fmla="*/ 97077 w 876822"/>
              <a:gd name="connsiteY68" fmla="*/ 403964 h 933189"/>
              <a:gd name="connsiteX69" fmla="*/ 125260 w 876822"/>
              <a:gd name="connsiteY69" fmla="*/ 382044 h 933189"/>
              <a:gd name="connsiteX70" fmla="*/ 140918 w 876822"/>
              <a:gd name="connsiteY70" fmla="*/ 353860 h 933189"/>
              <a:gd name="connsiteX71" fmla="*/ 147181 w 876822"/>
              <a:gd name="connsiteY71" fmla="*/ 344466 h 933189"/>
              <a:gd name="connsiteX72" fmla="*/ 156575 w 876822"/>
              <a:gd name="connsiteY72" fmla="*/ 335071 h 933189"/>
              <a:gd name="connsiteX73" fmla="*/ 162838 w 876822"/>
              <a:gd name="connsiteY73" fmla="*/ 325677 h 933189"/>
              <a:gd name="connsiteX74" fmla="*/ 191022 w 876822"/>
              <a:gd name="connsiteY74" fmla="*/ 300625 h 933189"/>
              <a:gd name="connsiteX75" fmla="*/ 209811 w 876822"/>
              <a:gd name="connsiteY75" fmla="*/ 272441 h 933189"/>
              <a:gd name="connsiteX76" fmla="*/ 219205 w 876822"/>
              <a:gd name="connsiteY76" fmla="*/ 269310 h 933189"/>
              <a:gd name="connsiteX77" fmla="*/ 225468 w 876822"/>
              <a:gd name="connsiteY77" fmla="*/ 259915 h 933189"/>
              <a:gd name="connsiteX78" fmla="*/ 244258 w 876822"/>
              <a:gd name="connsiteY78" fmla="*/ 250521 h 933189"/>
              <a:gd name="connsiteX79" fmla="*/ 253652 w 876822"/>
              <a:gd name="connsiteY79" fmla="*/ 244258 h 933189"/>
              <a:gd name="connsiteX80" fmla="*/ 275573 w 876822"/>
              <a:gd name="connsiteY80" fmla="*/ 234863 h 933189"/>
              <a:gd name="connsiteX81" fmla="*/ 294362 w 876822"/>
              <a:gd name="connsiteY81" fmla="*/ 222337 h 933189"/>
              <a:gd name="connsiteX82" fmla="*/ 303756 w 876822"/>
              <a:gd name="connsiteY82" fmla="*/ 219205 h 933189"/>
              <a:gd name="connsiteX83" fmla="*/ 322545 w 876822"/>
              <a:gd name="connsiteY83" fmla="*/ 206679 h 933189"/>
              <a:gd name="connsiteX84" fmla="*/ 331940 w 876822"/>
              <a:gd name="connsiteY84" fmla="*/ 200416 h 933189"/>
              <a:gd name="connsiteX85" fmla="*/ 341334 w 876822"/>
              <a:gd name="connsiteY85" fmla="*/ 197285 h 933189"/>
              <a:gd name="connsiteX86" fmla="*/ 350729 w 876822"/>
              <a:gd name="connsiteY86" fmla="*/ 191022 h 933189"/>
              <a:gd name="connsiteX87" fmla="*/ 363255 w 876822"/>
              <a:gd name="connsiteY87" fmla="*/ 184759 h 933189"/>
              <a:gd name="connsiteX88" fmla="*/ 372649 w 876822"/>
              <a:gd name="connsiteY88" fmla="*/ 175364 h 933189"/>
              <a:gd name="connsiteX89" fmla="*/ 382044 w 876822"/>
              <a:gd name="connsiteY89" fmla="*/ 169101 h 933189"/>
              <a:gd name="connsiteX90" fmla="*/ 397701 w 876822"/>
              <a:gd name="connsiteY90" fmla="*/ 153444 h 933189"/>
              <a:gd name="connsiteX91" fmla="*/ 403964 w 876822"/>
              <a:gd name="connsiteY91" fmla="*/ 144049 h 933189"/>
              <a:gd name="connsiteX92" fmla="*/ 413359 w 876822"/>
              <a:gd name="connsiteY92" fmla="*/ 134655 h 933189"/>
              <a:gd name="connsiteX93" fmla="*/ 425885 w 876822"/>
              <a:gd name="connsiteY93" fmla="*/ 115866 h 933189"/>
              <a:gd name="connsiteX94" fmla="*/ 441542 w 876822"/>
              <a:gd name="connsiteY94" fmla="*/ 97077 h 933189"/>
              <a:gd name="connsiteX95" fmla="*/ 450937 w 876822"/>
              <a:gd name="connsiteY95" fmla="*/ 90814 h 933189"/>
              <a:gd name="connsiteX96" fmla="*/ 466595 w 876822"/>
              <a:gd name="connsiteY96" fmla="*/ 75156 h 933189"/>
              <a:gd name="connsiteX97" fmla="*/ 472858 w 876822"/>
              <a:gd name="connsiteY97" fmla="*/ 56367 h 933189"/>
              <a:gd name="connsiteX98" fmla="*/ 491647 w 876822"/>
              <a:gd name="connsiteY98" fmla="*/ 28184 h 933189"/>
              <a:gd name="connsiteX99" fmla="*/ 497910 w 876822"/>
              <a:gd name="connsiteY99" fmla="*/ 18789 h 933189"/>
              <a:gd name="connsiteX100" fmla="*/ 504173 w 876822"/>
              <a:gd name="connsiteY100" fmla="*/ 9395 h 933189"/>
              <a:gd name="connsiteX101" fmla="*/ 507304 w 876822"/>
              <a:gd name="connsiteY101" fmla="*/ 0 h 933189"/>
              <a:gd name="connsiteX102" fmla="*/ 513567 w 876822"/>
              <a:gd name="connsiteY102" fmla="*/ 9395 h 933189"/>
              <a:gd name="connsiteX103" fmla="*/ 519830 w 876822"/>
              <a:gd name="connsiteY103" fmla="*/ 28184 h 933189"/>
              <a:gd name="connsiteX104" fmla="*/ 522962 w 876822"/>
              <a:gd name="connsiteY104" fmla="*/ 37578 h 933189"/>
              <a:gd name="connsiteX105" fmla="*/ 532356 w 876822"/>
              <a:gd name="connsiteY105" fmla="*/ 34447 h 933189"/>
              <a:gd name="connsiteX106" fmla="*/ 544882 w 876822"/>
              <a:gd name="connsiteY106" fmla="*/ 25052 h 933189"/>
              <a:gd name="connsiteX107" fmla="*/ 551145 w 876822"/>
              <a:gd name="connsiteY107" fmla="*/ 43841 h 933189"/>
              <a:gd name="connsiteX108" fmla="*/ 563671 w 876822"/>
              <a:gd name="connsiteY108" fmla="*/ 59499 h 933189"/>
              <a:gd name="connsiteX109" fmla="*/ 591855 w 876822"/>
              <a:gd name="connsiteY109" fmla="*/ 50104 h 933189"/>
              <a:gd name="connsiteX110" fmla="*/ 623170 w 876822"/>
              <a:gd name="connsiteY110" fmla="*/ 62630 h 933189"/>
              <a:gd name="connsiteX111" fmla="*/ 632564 w 876822"/>
              <a:gd name="connsiteY111" fmla="*/ 65762 h 933189"/>
              <a:gd name="connsiteX112" fmla="*/ 648222 w 876822"/>
              <a:gd name="connsiteY112" fmla="*/ 53236 h 933189"/>
              <a:gd name="connsiteX113" fmla="*/ 657616 w 876822"/>
              <a:gd name="connsiteY113" fmla="*/ 46973 h 933189"/>
              <a:gd name="connsiteX114" fmla="*/ 739036 w 876822"/>
              <a:gd name="connsiteY114" fmla="*/ 50104 h 933189"/>
              <a:gd name="connsiteX115" fmla="*/ 742167 w 876822"/>
              <a:gd name="connsiteY115" fmla="*/ 59499 h 933189"/>
              <a:gd name="connsiteX116" fmla="*/ 757825 w 876822"/>
              <a:gd name="connsiteY116" fmla="*/ 87682 h 933189"/>
              <a:gd name="connsiteX117" fmla="*/ 760956 w 876822"/>
              <a:gd name="connsiteY117" fmla="*/ 115866 h 933189"/>
              <a:gd name="connsiteX118" fmla="*/ 767219 w 876822"/>
              <a:gd name="connsiteY118" fmla="*/ 134655 h 933189"/>
              <a:gd name="connsiteX119" fmla="*/ 770351 w 876822"/>
              <a:gd name="connsiteY119" fmla="*/ 144049 h 933189"/>
              <a:gd name="connsiteX120" fmla="*/ 767219 w 876822"/>
              <a:gd name="connsiteY120" fmla="*/ 169101 h 933189"/>
              <a:gd name="connsiteX121" fmla="*/ 748430 w 876822"/>
              <a:gd name="connsiteY121" fmla="*/ 178496 h 933189"/>
              <a:gd name="connsiteX122" fmla="*/ 729641 w 876822"/>
              <a:gd name="connsiteY122" fmla="*/ 194153 h 933189"/>
              <a:gd name="connsiteX123" fmla="*/ 729641 w 876822"/>
              <a:gd name="connsiteY123" fmla="*/ 231732 h 933189"/>
              <a:gd name="connsiteX124" fmla="*/ 732773 w 876822"/>
              <a:gd name="connsiteY124" fmla="*/ 241126 h 933189"/>
              <a:gd name="connsiteX125" fmla="*/ 760956 w 876822"/>
              <a:gd name="connsiteY125" fmla="*/ 250521 h 933189"/>
              <a:gd name="connsiteX126" fmla="*/ 751562 w 876822"/>
              <a:gd name="connsiteY126" fmla="*/ 266178 h 933189"/>
              <a:gd name="connsiteX127" fmla="*/ 748430 w 876822"/>
              <a:gd name="connsiteY127" fmla="*/ 278704 h 933189"/>
              <a:gd name="connsiteX128" fmla="*/ 748430 w 876822"/>
              <a:gd name="connsiteY128" fmla="*/ 297493 h 933189"/>
              <a:gd name="connsiteX129" fmla="*/ 767219 w 876822"/>
              <a:gd name="connsiteY129" fmla="*/ 306888 h 933189"/>
              <a:gd name="connsiteX130" fmla="*/ 776614 w 876822"/>
              <a:gd name="connsiteY130" fmla="*/ 313151 h 933189"/>
              <a:gd name="connsiteX131" fmla="*/ 795403 w 876822"/>
              <a:gd name="connsiteY131" fmla="*/ 328808 h 933189"/>
              <a:gd name="connsiteX132" fmla="*/ 804797 w 876822"/>
              <a:gd name="connsiteY132" fmla="*/ 331940 h 933189"/>
              <a:gd name="connsiteX133" fmla="*/ 823586 w 876822"/>
              <a:gd name="connsiteY133" fmla="*/ 347597 h 933189"/>
              <a:gd name="connsiteX134" fmla="*/ 836112 w 876822"/>
              <a:gd name="connsiteY134" fmla="*/ 385175 h 933189"/>
              <a:gd name="connsiteX135" fmla="*/ 842375 w 876822"/>
              <a:gd name="connsiteY135" fmla="*/ 403964 h 933189"/>
              <a:gd name="connsiteX136" fmla="*/ 845507 w 876822"/>
              <a:gd name="connsiteY136" fmla="*/ 413359 h 933189"/>
              <a:gd name="connsiteX137" fmla="*/ 851770 w 876822"/>
              <a:gd name="connsiteY137" fmla="*/ 422753 h 933189"/>
              <a:gd name="connsiteX138" fmla="*/ 864296 w 876822"/>
              <a:gd name="connsiteY138" fmla="*/ 441542 h 933189"/>
              <a:gd name="connsiteX139" fmla="*/ 867427 w 876822"/>
              <a:gd name="connsiteY139" fmla="*/ 450937 h 9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876822" h="933189">
                <a:moveTo>
                  <a:pt x="867427" y="450937"/>
                </a:moveTo>
                <a:cubicBezTo>
                  <a:pt x="868993" y="467638"/>
                  <a:pt x="868618" y="511322"/>
                  <a:pt x="873690" y="541751"/>
                </a:cubicBezTo>
                <a:cubicBezTo>
                  <a:pt x="874398" y="545996"/>
                  <a:pt x="875778" y="550102"/>
                  <a:pt x="876822" y="554277"/>
                </a:cubicBezTo>
                <a:cubicBezTo>
                  <a:pt x="875778" y="643003"/>
                  <a:pt x="875683" y="731745"/>
                  <a:pt x="873690" y="820455"/>
                </a:cubicBezTo>
                <a:cubicBezTo>
                  <a:pt x="873570" y="825774"/>
                  <a:pt x="868997" y="836881"/>
                  <a:pt x="867427" y="842375"/>
                </a:cubicBezTo>
                <a:cubicBezTo>
                  <a:pt x="857956" y="875524"/>
                  <a:pt x="872927" y="829008"/>
                  <a:pt x="858033" y="873690"/>
                </a:cubicBezTo>
                <a:cubicBezTo>
                  <a:pt x="856025" y="879714"/>
                  <a:pt x="856278" y="886281"/>
                  <a:pt x="854901" y="892479"/>
                </a:cubicBezTo>
                <a:cubicBezTo>
                  <a:pt x="854185" y="895701"/>
                  <a:pt x="852512" y="898658"/>
                  <a:pt x="851770" y="901874"/>
                </a:cubicBezTo>
                <a:cubicBezTo>
                  <a:pt x="849377" y="912246"/>
                  <a:pt x="847595" y="922751"/>
                  <a:pt x="845507" y="933189"/>
                </a:cubicBezTo>
                <a:cubicBezTo>
                  <a:pt x="840288" y="932145"/>
                  <a:pt x="834984" y="931458"/>
                  <a:pt x="829849" y="930058"/>
                </a:cubicBezTo>
                <a:cubicBezTo>
                  <a:pt x="823480" y="928321"/>
                  <a:pt x="811060" y="923795"/>
                  <a:pt x="811060" y="923795"/>
                </a:cubicBezTo>
                <a:cubicBezTo>
                  <a:pt x="804895" y="919685"/>
                  <a:pt x="799867" y="917220"/>
                  <a:pt x="795403" y="911268"/>
                </a:cubicBezTo>
                <a:cubicBezTo>
                  <a:pt x="790887" y="905246"/>
                  <a:pt x="787393" y="898501"/>
                  <a:pt x="782877" y="892479"/>
                </a:cubicBezTo>
                <a:lnTo>
                  <a:pt x="773482" y="879953"/>
                </a:lnTo>
                <a:cubicBezTo>
                  <a:pt x="772438" y="876822"/>
                  <a:pt x="771989" y="873425"/>
                  <a:pt x="770351" y="870559"/>
                </a:cubicBezTo>
                <a:cubicBezTo>
                  <a:pt x="767761" y="866027"/>
                  <a:pt x="763990" y="862280"/>
                  <a:pt x="760956" y="858033"/>
                </a:cubicBezTo>
                <a:cubicBezTo>
                  <a:pt x="758768" y="854970"/>
                  <a:pt x="756560" y="851906"/>
                  <a:pt x="754693" y="848638"/>
                </a:cubicBezTo>
                <a:cubicBezTo>
                  <a:pt x="752377" y="844585"/>
                  <a:pt x="750832" y="840115"/>
                  <a:pt x="748430" y="836112"/>
                </a:cubicBezTo>
                <a:cubicBezTo>
                  <a:pt x="744557" y="829657"/>
                  <a:pt x="740079" y="823586"/>
                  <a:pt x="735904" y="817323"/>
                </a:cubicBezTo>
                <a:lnTo>
                  <a:pt x="717115" y="789140"/>
                </a:lnTo>
                <a:cubicBezTo>
                  <a:pt x="701560" y="765808"/>
                  <a:pt x="721556" y="794469"/>
                  <a:pt x="701458" y="770351"/>
                </a:cubicBezTo>
                <a:cubicBezTo>
                  <a:pt x="699049" y="767460"/>
                  <a:pt x="698134" y="763307"/>
                  <a:pt x="695195" y="760956"/>
                </a:cubicBezTo>
                <a:cubicBezTo>
                  <a:pt x="692617" y="758894"/>
                  <a:pt x="688932" y="758869"/>
                  <a:pt x="685800" y="757825"/>
                </a:cubicBezTo>
                <a:cubicBezTo>
                  <a:pt x="661060" y="782565"/>
                  <a:pt x="675800" y="777713"/>
                  <a:pt x="641959" y="773482"/>
                </a:cubicBezTo>
                <a:cubicBezTo>
                  <a:pt x="638827" y="772438"/>
                  <a:pt x="635738" y="771258"/>
                  <a:pt x="632564" y="770351"/>
                </a:cubicBezTo>
                <a:cubicBezTo>
                  <a:pt x="628426" y="769169"/>
                  <a:pt x="624160" y="768456"/>
                  <a:pt x="620038" y="767219"/>
                </a:cubicBezTo>
                <a:cubicBezTo>
                  <a:pt x="613715" y="765322"/>
                  <a:pt x="601249" y="760956"/>
                  <a:pt x="601249" y="760956"/>
                </a:cubicBezTo>
                <a:cubicBezTo>
                  <a:pt x="598118" y="757825"/>
                  <a:pt x="594690" y="754964"/>
                  <a:pt x="591855" y="751562"/>
                </a:cubicBezTo>
                <a:cubicBezTo>
                  <a:pt x="589446" y="748671"/>
                  <a:pt x="588253" y="744828"/>
                  <a:pt x="585592" y="742167"/>
                </a:cubicBezTo>
                <a:cubicBezTo>
                  <a:pt x="582931" y="739506"/>
                  <a:pt x="579010" y="738404"/>
                  <a:pt x="576197" y="735904"/>
                </a:cubicBezTo>
                <a:cubicBezTo>
                  <a:pt x="558648" y="720305"/>
                  <a:pt x="560664" y="721998"/>
                  <a:pt x="551145" y="707721"/>
                </a:cubicBezTo>
                <a:cubicBezTo>
                  <a:pt x="545050" y="689431"/>
                  <a:pt x="552784" y="706228"/>
                  <a:pt x="538619" y="692063"/>
                </a:cubicBezTo>
                <a:cubicBezTo>
                  <a:pt x="524454" y="677898"/>
                  <a:pt x="541251" y="685633"/>
                  <a:pt x="522962" y="679537"/>
                </a:cubicBezTo>
                <a:cubicBezTo>
                  <a:pt x="519830" y="681625"/>
                  <a:pt x="517006" y="684271"/>
                  <a:pt x="513567" y="685800"/>
                </a:cubicBezTo>
                <a:cubicBezTo>
                  <a:pt x="507534" y="688481"/>
                  <a:pt x="494778" y="692063"/>
                  <a:pt x="494778" y="692063"/>
                </a:cubicBezTo>
                <a:cubicBezTo>
                  <a:pt x="486427" y="691019"/>
                  <a:pt x="477787" y="691350"/>
                  <a:pt x="469726" y="688932"/>
                </a:cubicBezTo>
                <a:cubicBezTo>
                  <a:pt x="465919" y="687790"/>
                  <a:pt x="458579" y="675204"/>
                  <a:pt x="457200" y="673274"/>
                </a:cubicBezTo>
                <a:cubicBezTo>
                  <a:pt x="454166" y="669027"/>
                  <a:pt x="450839" y="664995"/>
                  <a:pt x="447805" y="660748"/>
                </a:cubicBezTo>
                <a:cubicBezTo>
                  <a:pt x="443445" y="654644"/>
                  <a:pt x="439074" y="645807"/>
                  <a:pt x="432148" y="641959"/>
                </a:cubicBezTo>
                <a:cubicBezTo>
                  <a:pt x="426377" y="638753"/>
                  <a:pt x="419622" y="637784"/>
                  <a:pt x="413359" y="635696"/>
                </a:cubicBezTo>
                <a:cubicBezTo>
                  <a:pt x="382153" y="625294"/>
                  <a:pt x="407280" y="632715"/>
                  <a:pt x="335071" y="629433"/>
                </a:cubicBezTo>
                <a:cubicBezTo>
                  <a:pt x="311453" y="621559"/>
                  <a:pt x="340571" y="632182"/>
                  <a:pt x="316282" y="620038"/>
                </a:cubicBezTo>
                <a:cubicBezTo>
                  <a:pt x="313330" y="618562"/>
                  <a:pt x="310019" y="617951"/>
                  <a:pt x="306888" y="616907"/>
                </a:cubicBezTo>
                <a:cubicBezTo>
                  <a:pt x="299581" y="617951"/>
                  <a:pt x="292159" y="618378"/>
                  <a:pt x="284967" y="620038"/>
                </a:cubicBezTo>
                <a:cubicBezTo>
                  <a:pt x="278534" y="621522"/>
                  <a:pt x="272772" y="625971"/>
                  <a:pt x="266178" y="626301"/>
                </a:cubicBezTo>
                <a:lnTo>
                  <a:pt x="203548" y="629433"/>
                </a:lnTo>
                <a:cubicBezTo>
                  <a:pt x="199373" y="630477"/>
                  <a:pt x="194759" y="630429"/>
                  <a:pt x="191022" y="632564"/>
                </a:cubicBezTo>
                <a:cubicBezTo>
                  <a:pt x="187177" y="634761"/>
                  <a:pt x="186026" y="641442"/>
                  <a:pt x="181627" y="641959"/>
                </a:cubicBezTo>
                <a:cubicBezTo>
                  <a:pt x="167076" y="643671"/>
                  <a:pt x="152400" y="639871"/>
                  <a:pt x="137786" y="638827"/>
                </a:cubicBezTo>
                <a:cubicBezTo>
                  <a:pt x="134655" y="636739"/>
                  <a:pt x="131053" y="635225"/>
                  <a:pt x="128392" y="632564"/>
                </a:cubicBezTo>
                <a:cubicBezTo>
                  <a:pt x="125731" y="629903"/>
                  <a:pt x="124961" y="625648"/>
                  <a:pt x="122129" y="623170"/>
                </a:cubicBezTo>
                <a:cubicBezTo>
                  <a:pt x="116464" y="618213"/>
                  <a:pt x="109603" y="614819"/>
                  <a:pt x="103340" y="610644"/>
                </a:cubicBezTo>
                <a:cubicBezTo>
                  <a:pt x="97847" y="606982"/>
                  <a:pt x="90814" y="606469"/>
                  <a:pt x="84551" y="604381"/>
                </a:cubicBezTo>
                <a:lnTo>
                  <a:pt x="75156" y="601249"/>
                </a:lnTo>
                <a:lnTo>
                  <a:pt x="65762" y="598118"/>
                </a:lnTo>
                <a:cubicBezTo>
                  <a:pt x="58410" y="587090"/>
                  <a:pt x="51788" y="578840"/>
                  <a:pt x="46973" y="566803"/>
                </a:cubicBezTo>
                <a:cubicBezTo>
                  <a:pt x="44521" y="560673"/>
                  <a:pt x="42798" y="554277"/>
                  <a:pt x="40710" y="548014"/>
                </a:cubicBezTo>
                <a:lnTo>
                  <a:pt x="37578" y="538619"/>
                </a:lnTo>
                <a:cubicBezTo>
                  <a:pt x="36534" y="535488"/>
                  <a:pt x="36278" y="531971"/>
                  <a:pt x="34447" y="529225"/>
                </a:cubicBezTo>
                <a:cubicBezTo>
                  <a:pt x="22412" y="511171"/>
                  <a:pt x="32831" y="528586"/>
                  <a:pt x="25052" y="510436"/>
                </a:cubicBezTo>
                <a:cubicBezTo>
                  <a:pt x="19273" y="496953"/>
                  <a:pt x="15170" y="492481"/>
                  <a:pt x="6263" y="479121"/>
                </a:cubicBezTo>
                <a:cubicBezTo>
                  <a:pt x="2601" y="473628"/>
                  <a:pt x="0" y="460332"/>
                  <a:pt x="0" y="460332"/>
                </a:cubicBezTo>
                <a:cubicBezTo>
                  <a:pt x="3132" y="458244"/>
                  <a:pt x="6028" y="455751"/>
                  <a:pt x="9395" y="454068"/>
                </a:cubicBezTo>
                <a:cubicBezTo>
                  <a:pt x="12347" y="452592"/>
                  <a:pt x="16043" y="452768"/>
                  <a:pt x="18789" y="450937"/>
                </a:cubicBezTo>
                <a:cubicBezTo>
                  <a:pt x="42246" y="435299"/>
                  <a:pt x="15242" y="445856"/>
                  <a:pt x="37578" y="438411"/>
                </a:cubicBezTo>
                <a:cubicBezTo>
                  <a:pt x="44502" y="431487"/>
                  <a:pt x="47649" y="427112"/>
                  <a:pt x="56367" y="422753"/>
                </a:cubicBezTo>
                <a:cubicBezTo>
                  <a:pt x="59320" y="421277"/>
                  <a:pt x="62630" y="420666"/>
                  <a:pt x="65762" y="419622"/>
                </a:cubicBezTo>
                <a:cubicBezTo>
                  <a:pt x="68893" y="417534"/>
                  <a:pt x="71790" y="415042"/>
                  <a:pt x="75156" y="413359"/>
                </a:cubicBezTo>
                <a:cubicBezTo>
                  <a:pt x="101075" y="400399"/>
                  <a:pt x="64494" y="423514"/>
                  <a:pt x="97077" y="403964"/>
                </a:cubicBezTo>
                <a:cubicBezTo>
                  <a:pt x="115805" y="392727"/>
                  <a:pt x="112747" y="394557"/>
                  <a:pt x="125260" y="382044"/>
                </a:cubicBezTo>
                <a:cubicBezTo>
                  <a:pt x="130772" y="365508"/>
                  <a:pt x="126561" y="375395"/>
                  <a:pt x="140918" y="353860"/>
                </a:cubicBezTo>
                <a:cubicBezTo>
                  <a:pt x="143006" y="350729"/>
                  <a:pt x="144520" y="347127"/>
                  <a:pt x="147181" y="344466"/>
                </a:cubicBezTo>
                <a:cubicBezTo>
                  <a:pt x="150312" y="341334"/>
                  <a:pt x="153740" y="338473"/>
                  <a:pt x="156575" y="335071"/>
                </a:cubicBezTo>
                <a:cubicBezTo>
                  <a:pt x="158984" y="332180"/>
                  <a:pt x="160177" y="328338"/>
                  <a:pt x="162838" y="325677"/>
                </a:cubicBezTo>
                <a:cubicBezTo>
                  <a:pt x="181663" y="306853"/>
                  <a:pt x="164723" y="340073"/>
                  <a:pt x="191022" y="300625"/>
                </a:cubicBezTo>
                <a:lnTo>
                  <a:pt x="209811" y="272441"/>
                </a:lnTo>
                <a:cubicBezTo>
                  <a:pt x="211642" y="269695"/>
                  <a:pt x="216074" y="270354"/>
                  <a:pt x="219205" y="269310"/>
                </a:cubicBezTo>
                <a:cubicBezTo>
                  <a:pt x="221293" y="266178"/>
                  <a:pt x="222807" y="262576"/>
                  <a:pt x="225468" y="259915"/>
                </a:cubicBezTo>
                <a:cubicBezTo>
                  <a:pt x="231539" y="253844"/>
                  <a:pt x="236617" y="253068"/>
                  <a:pt x="244258" y="250521"/>
                </a:cubicBezTo>
                <a:cubicBezTo>
                  <a:pt x="247389" y="248433"/>
                  <a:pt x="250286" y="245941"/>
                  <a:pt x="253652" y="244258"/>
                </a:cubicBezTo>
                <a:cubicBezTo>
                  <a:pt x="279571" y="231298"/>
                  <a:pt x="242990" y="254413"/>
                  <a:pt x="275573" y="234863"/>
                </a:cubicBezTo>
                <a:cubicBezTo>
                  <a:pt x="282028" y="230990"/>
                  <a:pt x="288099" y="226512"/>
                  <a:pt x="294362" y="222337"/>
                </a:cubicBezTo>
                <a:cubicBezTo>
                  <a:pt x="297108" y="220506"/>
                  <a:pt x="300871" y="220808"/>
                  <a:pt x="303756" y="219205"/>
                </a:cubicBezTo>
                <a:cubicBezTo>
                  <a:pt x="310336" y="215549"/>
                  <a:pt x="316282" y="210854"/>
                  <a:pt x="322545" y="206679"/>
                </a:cubicBezTo>
                <a:cubicBezTo>
                  <a:pt x="325677" y="204591"/>
                  <a:pt x="328369" y="201606"/>
                  <a:pt x="331940" y="200416"/>
                </a:cubicBezTo>
                <a:lnTo>
                  <a:pt x="341334" y="197285"/>
                </a:lnTo>
                <a:cubicBezTo>
                  <a:pt x="344466" y="195197"/>
                  <a:pt x="347461" y="192889"/>
                  <a:pt x="350729" y="191022"/>
                </a:cubicBezTo>
                <a:cubicBezTo>
                  <a:pt x="354782" y="188706"/>
                  <a:pt x="359456" y="187472"/>
                  <a:pt x="363255" y="184759"/>
                </a:cubicBezTo>
                <a:cubicBezTo>
                  <a:pt x="366859" y="182185"/>
                  <a:pt x="369247" y="178199"/>
                  <a:pt x="372649" y="175364"/>
                </a:cubicBezTo>
                <a:cubicBezTo>
                  <a:pt x="375540" y="172954"/>
                  <a:pt x="378912" y="171189"/>
                  <a:pt x="382044" y="169101"/>
                </a:cubicBezTo>
                <a:cubicBezTo>
                  <a:pt x="398748" y="144046"/>
                  <a:pt x="376822" y="174324"/>
                  <a:pt x="397701" y="153444"/>
                </a:cubicBezTo>
                <a:cubicBezTo>
                  <a:pt x="400362" y="150783"/>
                  <a:pt x="401554" y="146940"/>
                  <a:pt x="403964" y="144049"/>
                </a:cubicBezTo>
                <a:cubicBezTo>
                  <a:pt x="406799" y="140647"/>
                  <a:pt x="410227" y="137786"/>
                  <a:pt x="413359" y="134655"/>
                </a:cubicBezTo>
                <a:cubicBezTo>
                  <a:pt x="418862" y="118144"/>
                  <a:pt x="412853" y="131504"/>
                  <a:pt x="425885" y="115866"/>
                </a:cubicBezTo>
                <a:cubicBezTo>
                  <a:pt x="437083" y="102429"/>
                  <a:pt x="426570" y="109553"/>
                  <a:pt x="441542" y="97077"/>
                </a:cubicBezTo>
                <a:cubicBezTo>
                  <a:pt x="444433" y="94668"/>
                  <a:pt x="448104" y="93292"/>
                  <a:pt x="450937" y="90814"/>
                </a:cubicBezTo>
                <a:cubicBezTo>
                  <a:pt x="456492" y="85953"/>
                  <a:pt x="466595" y="75156"/>
                  <a:pt x="466595" y="75156"/>
                </a:cubicBezTo>
                <a:lnTo>
                  <a:pt x="472858" y="56367"/>
                </a:lnTo>
                <a:cubicBezTo>
                  <a:pt x="472859" y="56364"/>
                  <a:pt x="488514" y="32883"/>
                  <a:pt x="491647" y="28184"/>
                </a:cubicBezTo>
                <a:lnTo>
                  <a:pt x="497910" y="18789"/>
                </a:lnTo>
                <a:lnTo>
                  <a:pt x="504173" y="9395"/>
                </a:lnTo>
                <a:cubicBezTo>
                  <a:pt x="505217" y="6263"/>
                  <a:pt x="504003" y="0"/>
                  <a:pt x="507304" y="0"/>
                </a:cubicBezTo>
                <a:cubicBezTo>
                  <a:pt x="511068" y="0"/>
                  <a:pt x="512038" y="5956"/>
                  <a:pt x="513567" y="9395"/>
                </a:cubicBezTo>
                <a:cubicBezTo>
                  <a:pt x="516248" y="15428"/>
                  <a:pt x="517742" y="21921"/>
                  <a:pt x="519830" y="28184"/>
                </a:cubicBezTo>
                <a:lnTo>
                  <a:pt x="522962" y="37578"/>
                </a:lnTo>
                <a:cubicBezTo>
                  <a:pt x="526093" y="36534"/>
                  <a:pt x="530294" y="37024"/>
                  <a:pt x="532356" y="34447"/>
                </a:cubicBezTo>
                <a:cubicBezTo>
                  <a:pt x="543118" y="20995"/>
                  <a:pt x="526168" y="18815"/>
                  <a:pt x="544882" y="25052"/>
                </a:cubicBezTo>
                <a:lnTo>
                  <a:pt x="551145" y="43841"/>
                </a:lnTo>
                <a:cubicBezTo>
                  <a:pt x="553495" y="50890"/>
                  <a:pt x="556886" y="58455"/>
                  <a:pt x="563671" y="59499"/>
                </a:cubicBezTo>
                <a:cubicBezTo>
                  <a:pt x="570456" y="60543"/>
                  <a:pt x="581939" y="49582"/>
                  <a:pt x="591855" y="50104"/>
                </a:cubicBezTo>
                <a:cubicBezTo>
                  <a:pt x="601771" y="50626"/>
                  <a:pt x="616385" y="61586"/>
                  <a:pt x="623170" y="62630"/>
                </a:cubicBezTo>
                <a:cubicBezTo>
                  <a:pt x="626301" y="63674"/>
                  <a:pt x="629263" y="65762"/>
                  <a:pt x="632564" y="65762"/>
                </a:cubicBezTo>
                <a:cubicBezTo>
                  <a:pt x="644756" y="65762"/>
                  <a:pt x="641009" y="60449"/>
                  <a:pt x="648222" y="53236"/>
                </a:cubicBezTo>
                <a:cubicBezTo>
                  <a:pt x="650883" y="50575"/>
                  <a:pt x="654485" y="49061"/>
                  <a:pt x="657616" y="46973"/>
                </a:cubicBezTo>
                <a:cubicBezTo>
                  <a:pt x="684756" y="48017"/>
                  <a:pt x="712169" y="46124"/>
                  <a:pt x="739036" y="50104"/>
                </a:cubicBezTo>
                <a:cubicBezTo>
                  <a:pt x="742301" y="50588"/>
                  <a:pt x="740564" y="56613"/>
                  <a:pt x="742167" y="59499"/>
                </a:cubicBezTo>
                <a:cubicBezTo>
                  <a:pt x="760116" y="91810"/>
                  <a:pt x="750737" y="66422"/>
                  <a:pt x="757825" y="87682"/>
                </a:cubicBezTo>
                <a:cubicBezTo>
                  <a:pt x="758869" y="97077"/>
                  <a:pt x="759102" y="106597"/>
                  <a:pt x="760956" y="115866"/>
                </a:cubicBezTo>
                <a:cubicBezTo>
                  <a:pt x="762251" y="122340"/>
                  <a:pt x="765131" y="128392"/>
                  <a:pt x="767219" y="134655"/>
                </a:cubicBezTo>
                <a:lnTo>
                  <a:pt x="770351" y="144049"/>
                </a:lnTo>
                <a:cubicBezTo>
                  <a:pt x="769307" y="152400"/>
                  <a:pt x="770345" y="161287"/>
                  <a:pt x="767219" y="169101"/>
                </a:cubicBezTo>
                <a:cubicBezTo>
                  <a:pt x="764975" y="174710"/>
                  <a:pt x="752714" y="176354"/>
                  <a:pt x="748430" y="178496"/>
                </a:cubicBezTo>
                <a:cubicBezTo>
                  <a:pt x="739712" y="182855"/>
                  <a:pt x="736566" y="187229"/>
                  <a:pt x="729641" y="194153"/>
                </a:cubicBezTo>
                <a:cubicBezTo>
                  <a:pt x="723929" y="211294"/>
                  <a:pt x="724980" y="203765"/>
                  <a:pt x="729641" y="231732"/>
                </a:cubicBezTo>
                <a:cubicBezTo>
                  <a:pt x="730184" y="234988"/>
                  <a:pt x="727554" y="237995"/>
                  <a:pt x="732773" y="241126"/>
                </a:cubicBezTo>
                <a:cubicBezTo>
                  <a:pt x="737992" y="244257"/>
                  <a:pt x="757825" y="248433"/>
                  <a:pt x="760956" y="250521"/>
                </a:cubicBezTo>
                <a:cubicBezTo>
                  <a:pt x="764121" y="255269"/>
                  <a:pt x="753650" y="261481"/>
                  <a:pt x="751562" y="266178"/>
                </a:cubicBezTo>
                <a:cubicBezTo>
                  <a:pt x="749474" y="270875"/>
                  <a:pt x="748952" y="273485"/>
                  <a:pt x="748430" y="278704"/>
                </a:cubicBezTo>
                <a:cubicBezTo>
                  <a:pt x="747908" y="283923"/>
                  <a:pt x="755294" y="287197"/>
                  <a:pt x="748430" y="297493"/>
                </a:cubicBezTo>
                <a:cubicBezTo>
                  <a:pt x="751561" y="300625"/>
                  <a:pt x="762522" y="304278"/>
                  <a:pt x="767219" y="306888"/>
                </a:cubicBezTo>
                <a:cubicBezTo>
                  <a:pt x="771916" y="309498"/>
                  <a:pt x="771917" y="309498"/>
                  <a:pt x="776614" y="313151"/>
                </a:cubicBezTo>
                <a:cubicBezTo>
                  <a:pt x="781311" y="316804"/>
                  <a:pt x="774632" y="314960"/>
                  <a:pt x="795403" y="328808"/>
                </a:cubicBezTo>
                <a:cubicBezTo>
                  <a:pt x="798149" y="330639"/>
                  <a:pt x="801845" y="330464"/>
                  <a:pt x="804797" y="331940"/>
                </a:cubicBezTo>
                <a:cubicBezTo>
                  <a:pt x="813518" y="336301"/>
                  <a:pt x="816659" y="340670"/>
                  <a:pt x="823586" y="347597"/>
                </a:cubicBezTo>
                <a:lnTo>
                  <a:pt x="836112" y="385175"/>
                </a:lnTo>
                <a:lnTo>
                  <a:pt x="842375" y="403964"/>
                </a:lnTo>
                <a:cubicBezTo>
                  <a:pt x="843419" y="407096"/>
                  <a:pt x="843676" y="410612"/>
                  <a:pt x="845507" y="413359"/>
                </a:cubicBezTo>
                <a:lnTo>
                  <a:pt x="851770" y="422753"/>
                </a:lnTo>
                <a:cubicBezTo>
                  <a:pt x="859215" y="445092"/>
                  <a:pt x="848658" y="418085"/>
                  <a:pt x="864296" y="441542"/>
                </a:cubicBezTo>
                <a:cubicBezTo>
                  <a:pt x="871220" y="451927"/>
                  <a:pt x="865861" y="434236"/>
                  <a:pt x="867427" y="4509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Forme libre 121">
            <a:extLst>
              <a:ext uri="{FF2B5EF4-FFF2-40B4-BE49-F238E27FC236}">
                <a16:creationId xmlns:a16="http://schemas.microsoft.com/office/drawing/2014/main" id="{0DC859EE-AE8E-40A3-B0FC-D75985957B79}"/>
              </a:ext>
            </a:extLst>
          </p:cNvPr>
          <p:cNvSpPr/>
          <p:nvPr/>
        </p:nvSpPr>
        <p:spPr>
          <a:xfrm>
            <a:off x="2909242" y="4254151"/>
            <a:ext cx="2052733" cy="1350287"/>
          </a:xfrm>
          <a:custGeom>
            <a:avLst/>
            <a:gdLst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43593 w 1822089"/>
              <a:gd name="connsiteY153" fmla="*/ 319413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998503 w 1822089"/>
              <a:gd name="connsiteY181" fmla="*/ 131523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998503 w 1822089"/>
              <a:gd name="connsiteY181" fmla="*/ 131523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04766 w 1822089"/>
              <a:gd name="connsiteY180" fmla="*/ 140917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14161 w 1822089"/>
              <a:gd name="connsiteY180" fmla="*/ 140917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14160 w 1822089"/>
              <a:gd name="connsiteY179" fmla="*/ 147180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32949 w 1822089"/>
              <a:gd name="connsiteY178" fmla="*/ 156575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42343 w 1822089"/>
              <a:gd name="connsiteY178" fmla="*/ 153444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42344 w 1822089"/>
              <a:gd name="connsiteY177" fmla="*/ 159706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54870 w 1822089"/>
              <a:gd name="connsiteY177" fmla="*/ 153443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07898 w 1822089"/>
              <a:gd name="connsiteY181" fmla="*/ 128392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  <a:gd name="connsiteX0" fmla="*/ 939004 w 1822089"/>
              <a:gd name="connsiteY0" fmla="*/ 0 h 1287049"/>
              <a:gd name="connsiteX1" fmla="*/ 923346 w 1822089"/>
              <a:gd name="connsiteY1" fmla="*/ 9394 h 1287049"/>
              <a:gd name="connsiteX2" fmla="*/ 913952 w 1822089"/>
              <a:gd name="connsiteY2" fmla="*/ 12526 h 1287049"/>
              <a:gd name="connsiteX3" fmla="*/ 904557 w 1822089"/>
              <a:gd name="connsiteY3" fmla="*/ 21920 h 1287049"/>
              <a:gd name="connsiteX4" fmla="*/ 885768 w 1822089"/>
              <a:gd name="connsiteY4" fmla="*/ 28183 h 1287049"/>
              <a:gd name="connsiteX5" fmla="*/ 866979 w 1822089"/>
              <a:gd name="connsiteY5" fmla="*/ 34446 h 1287049"/>
              <a:gd name="connsiteX6" fmla="*/ 835664 w 1822089"/>
              <a:gd name="connsiteY6" fmla="*/ 40709 h 1287049"/>
              <a:gd name="connsiteX7" fmla="*/ 816875 w 1822089"/>
              <a:gd name="connsiteY7" fmla="*/ 43841 h 1287049"/>
              <a:gd name="connsiteX8" fmla="*/ 788692 w 1822089"/>
              <a:gd name="connsiteY8" fmla="*/ 50104 h 1287049"/>
              <a:gd name="connsiteX9" fmla="*/ 738588 w 1822089"/>
              <a:gd name="connsiteY9" fmla="*/ 56367 h 1287049"/>
              <a:gd name="connsiteX10" fmla="*/ 722930 w 1822089"/>
              <a:gd name="connsiteY10" fmla="*/ 59498 h 1287049"/>
              <a:gd name="connsiteX11" fmla="*/ 697878 w 1822089"/>
              <a:gd name="connsiteY11" fmla="*/ 62630 h 1287049"/>
              <a:gd name="connsiteX12" fmla="*/ 679089 w 1822089"/>
              <a:gd name="connsiteY12" fmla="*/ 65761 h 1287049"/>
              <a:gd name="connsiteX13" fmla="*/ 635248 w 1822089"/>
              <a:gd name="connsiteY13" fmla="*/ 72024 h 1287049"/>
              <a:gd name="connsiteX14" fmla="*/ 625853 w 1822089"/>
              <a:gd name="connsiteY14" fmla="*/ 75156 h 1287049"/>
              <a:gd name="connsiteX15" fmla="*/ 603933 w 1822089"/>
              <a:gd name="connsiteY15" fmla="*/ 100208 h 1287049"/>
              <a:gd name="connsiteX16" fmla="*/ 597670 w 1822089"/>
              <a:gd name="connsiteY16" fmla="*/ 109602 h 1287049"/>
              <a:gd name="connsiteX17" fmla="*/ 591407 w 1822089"/>
              <a:gd name="connsiteY17" fmla="*/ 128391 h 1287049"/>
              <a:gd name="connsiteX18" fmla="*/ 563223 w 1822089"/>
              <a:gd name="connsiteY18" fmla="*/ 150312 h 1287049"/>
              <a:gd name="connsiteX19" fmla="*/ 553829 w 1822089"/>
              <a:gd name="connsiteY19" fmla="*/ 156575 h 1287049"/>
              <a:gd name="connsiteX20" fmla="*/ 547566 w 1822089"/>
              <a:gd name="connsiteY20" fmla="*/ 165969 h 1287049"/>
              <a:gd name="connsiteX21" fmla="*/ 541303 w 1822089"/>
              <a:gd name="connsiteY21" fmla="*/ 184758 h 1287049"/>
              <a:gd name="connsiteX22" fmla="*/ 538171 w 1822089"/>
              <a:gd name="connsiteY22" fmla="*/ 194153 h 1287049"/>
              <a:gd name="connsiteX23" fmla="*/ 519382 w 1822089"/>
              <a:gd name="connsiteY23" fmla="*/ 250520 h 1287049"/>
              <a:gd name="connsiteX24" fmla="*/ 509988 w 1822089"/>
              <a:gd name="connsiteY24" fmla="*/ 278704 h 1287049"/>
              <a:gd name="connsiteX25" fmla="*/ 506856 w 1822089"/>
              <a:gd name="connsiteY25" fmla="*/ 288098 h 1287049"/>
              <a:gd name="connsiteX26" fmla="*/ 488067 w 1822089"/>
              <a:gd name="connsiteY26" fmla="*/ 316282 h 1287049"/>
              <a:gd name="connsiteX27" fmla="*/ 481804 w 1822089"/>
              <a:gd name="connsiteY27" fmla="*/ 325676 h 1287049"/>
              <a:gd name="connsiteX28" fmla="*/ 469278 w 1822089"/>
              <a:gd name="connsiteY28" fmla="*/ 363254 h 1287049"/>
              <a:gd name="connsiteX29" fmla="*/ 466146 w 1822089"/>
              <a:gd name="connsiteY29" fmla="*/ 372649 h 1287049"/>
              <a:gd name="connsiteX30" fmla="*/ 463015 w 1822089"/>
              <a:gd name="connsiteY30" fmla="*/ 382043 h 1287049"/>
              <a:gd name="connsiteX31" fmla="*/ 456752 w 1822089"/>
              <a:gd name="connsiteY31" fmla="*/ 391438 h 1287049"/>
              <a:gd name="connsiteX32" fmla="*/ 450489 w 1822089"/>
              <a:gd name="connsiteY32" fmla="*/ 410227 h 1287049"/>
              <a:gd name="connsiteX33" fmla="*/ 447357 w 1822089"/>
              <a:gd name="connsiteY33" fmla="*/ 419621 h 1287049"/>
              <a:gd name="connsiteX34" fmla="*/ 441094 w 1822089"/>
              <a:gd name="connsiteY34" fmla="*/ 429016 h 1287049"/>
              <a:gd name="connsiteX35" fmla="*/ 431700 w 1822089"/>
              <a:gd name="connsiteY35" fmla="*/ 447805 h 1287049"/>
              <a:gd name="connsiteX36" fmla="*/ 425437 w 1822089"/>
              <a:gd name="connsiteY36" fmla="*/ 466594 h 1287049"/>
              <a:gd name="connsiteX37" fmla="*/ 419174 w 1822089"/>
              <a:gd name="connsiteY37" fmla="*/ 485383 h 1287049"/>
              <a:gd name="connsiteX38" fmla="*/ 412911 w 1822089"/>
              <a:gd name="connsiteY38" fmla="*/ 494778 h 1287049"/>
              <a:gd name="connsiteX39" fmla="*/ 409779 w 1822089"/>
              <a:gd name="connsiteY39" fmla="*/ 504172 h 1287049"/>
              <a:gd name="connsiteX40" fmla="*/ 387859 w 1822089"/>
              <a:gd name="connsiteY40" fmla="*/ 532356 h 1287049"/>
              <a:gd name="connsiteX41" fmla="*/ 381596 w 1822089"/>
              <a:gd name="connsiteY41" fmla="*/ 541750 h 1287049"/>
              <a:gd name="connsiteX42" fmla="*/ 372201 w 1822089"/>
              <a:gd name="connsiteY42" fmla="*/ 544882 h 1287049"/>
              <a:gd name="connsiteX43" fmla="*/ 344018 w 1822089"/>
              <a:gd name="connsiteY43" fmla="*/ 563671 h 1287049"/>
              <a:gd name="connsiteX44" fmla="*/ 331492 w 1822089"/>
              <a:gd name="connsiteY44" fmla="*/ 569934 h 1287049"/>
              <a:gd name="connsiteX45" fmla="*/ 312703 w 1822089"/>
              <a:gd name="connsiteY45" fmla="*/ 576197 h 1287049"/>
              <a:gd name="connsiteX46" fmla="*/ 287651 w 1822089"/>
              <a:gd name="connsiteY46" fmla="*/ 582460 h 1287049"/>
              <a:gd name="connsiteX47" fmla="*/ 256335 w 1822089"/>
              <a:gd name="connsiteY47" fmla="*/ 585591 h 1287049"/>
              <a:gd name="connsiteX48" fmla="*/ 246941 w 1822089"/>
              <a:gd name="connsiteY48" fmla="*/ 591854 h 1287049"/>
              <a:gd name="connsiteX49" fmla="*/ 225020 w 1822089"/>
              <a:gd name="connsiteY49" fmla="*/ 620038 h 1287049"/>
              <a:gd name="connsiteX50" fmla="*/ 184311 w 1822089"/>
              <a:gd name="connsiteY50" fmla="*/ 629432 h 1287049"/>
              <a:gd name="connsiteX51" fmla="*/ 156127 w 1822089"/>
              <a:gd name="connsiteY51" fmla="*/ 638827 h 1287049"/>
              <a:gd name="connsiteX52" fmla="*/ 146733 w 1822089"/>
              <a:gd name="connsiteY52" fmla="*/ 645090 h 1287049"/>
              <a:gd name="connsiteX53" fmla="*/ 140470 w 1822089"/>
              <a:gd name="connsiteY53" fmla="*/ 654484 h 1287049"/>
              <a:gd name="connsiteX54" fmla="*/ 131075 w 1822089"/>
              <a:gd name="connsiteY54" fmla="*/ 685800 h 1287049"/>
              <a:gd name="connsiteX55" fmla="*/ 124812 w 1822089"/>
              <a:gd name="connsiteY55" fmla="*/ 726509 h 1287049"/>
              <a:gd name="connsiteX56" fmla="*/ 109155 w 1822089"/>
              <a:gd name="connsiteY56" fmla="*/ 745298 h 1287049"/>
              <a:gd name="connsiteX57" fmla="*/ 102892 w 1822089"/>
              <a:gd name="connsiteY57" fmla="*/ 754693 h 1287049"/>
              <a:gd name="connsiteX58" fmla="*/ 96629 w 1822089"/>
              <a:gd name="connsiteY58" fmla="*/ 779745 h 1287049"/>
              <a:gd name="connsiteX59" fmla="*/ 90366 w 1822089"/>
              <a:gd name="connsiteY59" fmla="*/ 798534 h 1287049"/>
              <a:gd name="connsiteX60" fmla="*/ 84103 w 1822089"/>
              <a:gd name="connsiteY60" fmla="*/ 807928 h 1287049"/>
              <a:gd name="connsiteX61" fmla="*/ 80971 w 1822089"/>
              <a:gd name="connsiteY61" fmla="*/ 817323 h 1287049"/>
              <a:gd name="connsiteX62" fmla="*/ 77840 w 1822089"/>
              <a:gd name="connsiteY62" fmla="*/ 836112 h 1287049"/>
              <a:gd name="connsiteX63" fmla="*/ 74708 w 1822089"/>
              <a:gd name="connsiteY63" fmla="*/ 845506 h 1287049"/>
              <a:gd name="connsiteX64" fmla="*/ 68445 w 1822089"/>
              <a:gd name="connsiteY64" fmla="*/ 873690 h 1287049"/>
              <a:gd name="connsiteX65" fmla="*/ 62182 w 1822089"/>
              <a:gd name="connsiteY65" fmla="*/ 883084 h 1287049"/>
              <a:gd name="connsiteX66" fmla="*/ 59051 w 1822089"/>
              <a:gd name="connsiteY66" fmla="*/ 892479 h 1287049"/>
              <a:gd name="connsiteX67" fmla="*/ 52788 w 1822089"/>
              <a:gd name="connsiteY67" fmla="*/ 901873 h 1287049"/>
              <a:gd name="connsiteX68" fmla="*/ 40261 w 1822089"/>
              <a:gd name="connsiteY68" fmla="*/ 930057 h 1287049"/>
              <a:gd name="connsiteX69" fmla="*/ 27735 w 1822089"/>
              <a:gd name="connsiteY69" fmla="*/ 967635 h 1287049"/>
              <a:gd name="connsiteX70" fmla="*/ 24604 w 1822089"/>
              <a:gd name="connsiteY70" fmla="*/ 977030 h 1287049"/>
              <a:gd name="connsiteX71" fmla="*/ 18341 w 1822089"/>
              <a:gd name="connsiteY71" fmla="*/ 986424 h 1287049"/>
              <a:gd name="connsiteX72" fmla="*/ 12078 w 1822089"/>
              <a:gd name="connsiteY72" fmla="*/ 1005213 h 1287049"/>
              <a:gd name="connsiteX73" fmla="*/ 8946 w 1822089"/>
              <a:gd name="connsiteY73" fmla="*/ 1099158 h 1287049"/>
              <a:gd name="connsiteX74" fmla="*/ 5815 w 1822089"/>
              <a:gd name="connsiteY74" fmla="*/ 1111684 h 1287049"/>
              <a:gd name="connsiteX75" fmla="*/ 2683 w 1822089"/>
              <a:gd name="connsiteY75" fmla="*/ 1133605 h 1287049"/>
              <a:gd name="connsiteX76" fmla="*/ 5815 w 1822089"/>
              <a:gd name="connsiteY76" fmla="*/ 1196235 h 1287049"/>
              <a:gd name="connsiteX77" fmla="*/ 46525 w 1822089"/>
              <a:gd name="connsiteY77" fmla="*/ 1199367 h 1287049"/>
              <a:gd name="connsiteX78" fmla="*/ 52788 w 1822089"/>
              <a:gd name="connsiteY78" fmla="*/ 1208761 h 1287049"/>
              <a:gd name="connsiteX79" fmla="*/ 59051 w 1822089"/>
              <a:gd name="connsiteY79" fmla="*/ 1227550 h 1287049"/>
              <a:gd name="connsiteX80" fmla="*/ 68445 w 1822089"/>
              <a:gd name="connsiteY80" fmla="*/ 1246339 h 1287049"/>
              <a:gd name="connsiteX81" fmla="*/ 77840 w 1822089"/>
              <a:gd name="connsiteY81" fmla="*/ 1252602 h 1287049"/>
              <a:gd name="connsiteX82" fmla="*/ 99760 w 1822089"/>
              <a:gd name="connsiteY82" fmla="*/ 1249471 h 1287049"/>
              <a:gd name="connsiteX83" fmla="*/ 118549 w 1822089"/>
              <a:gd name="connsiteY83" fmla="*/ 1236945 h 1287049"/>
              <a:gd name="connsiteX84" fmla="*/ 127944 w 1822089"/>
              <a:gd name="connsiteY84" fmla="*/ 1233813 h 1287049"/>
              <a:gd name="connsiteX85" fmla="*/ 143601 w 1822089"/>
              <a:gd name="connsiteY85" fmla="*/ 1236945 h 1287049"/>
              <a:gd name="connsiteX86" fmla="*/ 152996 w 1822089"/>
              <a:gd name="connsiteY86" fmla="*/ 1240076 h 1287049"/>
              <a:gd name="connsiteX87" fmla="*/ 196837 w 1822089"/>
              <a:gd name="connsiteY87" fmla="*/ 1233813 h 1287049"/>
              <a:gd name="connsiteX88" fmla="*/ 225020 w 1822089"/>
              <a:gd name="connsiteY88" fmla="*/ 1224419 h 1287049"/>
              <a:gd name="connsiteX89" fmla="*/ 250072 w 1822089"/>
              <a:gd name="connsiteY89" fmla="*/ 1227550 h 1287049"/>
              <a:gd name="connsiteX90" fmla="*/ 259467 w 1822089"/>
              <a:gd name="connsiteY90" fmla="*/ 1230682 h 1287049"/>
              <a:gd name="connsiteX91" fmla="*/ 268861 w 1822089"/>
              <a:gd name="connsiteY91" fmla="*/ 1236945 h 1287049"/>
              <a:gd name="connsiteX92" fmla="*/ 284519 w 1822089"/>
              <a:gd name="connsiteY92" fmla="*/ 1240076 h 1287049"/>
              <a:gd name="connsiteX93" fmla="*/ 293914 w 1822089"/>
              <a:gd name="connsiteY93" fmla="*/ 1243208 h 1287049"/>
              <a:gd name="connsiteX94" fmla="*/ 325229 w 1822089"/>
              <a:gd name="connsiteY94" fmla="*/ 1252602 h 1287049"/>
              <a:gd name="connsiteX95" fmla="*/ 344018 w 1822089"/>
              <a:gd name="connsiteY95" fmla="*/ 1258865 h 1287049"/>
              <a:gd name="connsiteX96" fmla="*/ 353412 w 1822089"/>
              <a:gd name="connsiteY96" fmla="*/ 1261997 h 1287049"/>
              <a:gd name="connsiteX97" fmla="*/ 384727 w 1822089"/>
              <a:gd name="connsiteY97" fmla="*/ 1258865 h 1287049"/>
              <a:gd name="connsiteX98" fmla="*/ 403516 w 1822089"/>
              <a:gd name="connsiteY98" fmla="*/ 1249471 h 1287049"/>
              <a:gd name="connsiteX99" fmla="*/ 428568 w 1822089"/>
              <a:gd name="connsiteY99" fmla="*/ 1243208 h 1287049"/>
              <a:gd name="connsiteX100" fmla="*/ 437963 w 1822089"/>
              <a:gd name="connsiteY100" fmla="*/ 1240076 h 1287049"/>
              <a:gd name="connsiteX101" fmla="*/ 484935 w 1822089"/>
              <a:gd name="connsiteY101" fmla="*/ 1243208 h 1287049"/>
              <a:gd name="connsiteX102" fmla="*/ 503725 w 1822089"/>
              <a:gd name="connsiteY102" fmla="*/ 1246339 h 1287049"/>
              <a:gd name="connsiteX103" fmla="*/ 516251 w 1822089"/>
              <a:gd name="connsiteY103" fmla="*/ 1249471 h 1287049"/>
              <a:gd name="connsiteX104" fmla="*/ 572618 w 1822089"/>
              <a:gd name="connsiteY104" fmla="*/ 1252602 h 1287049"/>
              <a:gd name="connsiteX105" fmla="*/ 594538 w 1822089"/>
              <a:gd name="connsiteY105" fmla="*/ 1261997 h 1287049"/>
              <a:gd name="connsiteX106" fmla="*/ 613327 w 1822089"/>
              <a:gd name="connsiteY106" fmla="*/ 1268260 h 1287049"/>
              <a:gd name="connsiteX107" fmla="*/ 650905 w 1822089"/>
              <a:gd name="connsiteY107" fmla="*/ 1280786 h 1287049"/>
              <a:gd name="connsiteX108" fmla="*/ 663431 w 1822089"/>
              <a:gd name="connsiteY108" fmla="*/ 1283917 h 1287049"/>
              <a:gd name="connsiteX109" fmla="*/ 672826 w 1822089"/>
              <a:gd name="connsiteY109" fmla="*/ 1287049 h 1287049"/>
              <a:gd name="connsiteX110" fmla="*/ 704141 w 1822089"/>
              <a:gd name="connsiteY110" fmla="*/ 1283917 h 1287049"/>
              <a:gd name="connsiteX111" fmla="*/ 713535 w 1822089"/>
              <a:gd name="connsiteY111" fmla="*/ 1280786 h 1287049"/>
              <a:gd name="connsiteX112" fmla="*/ 757377 w 1822089"/>
              <a:gd name="connsiteY112" fmla="*/ 1274523 h 1287049"/>
              <a:gd name="connsiteX113" fmla="*/ 826270 w 1822089"/>
              <a:gd name="connsiteY113" fmla="*/ 1271391 h 1287049"/>
              <a:gd name="connsiteX114" fmla="*/ 832533 w 1822089"/>
              <a:gd name="connsiteY114" fmla="*/ 1261997 h 1287049"/>
              <a:gd name="connsiteX115" fmla="*/ 838796 w 1822089"/>
              <a:gd name="connsiteY115" fmla="*/ 1236945 h 1287049"/>
              <a:gd name="connsiteX116" fmla="*/ 841927 w 1822089"/>
              <a:gd name="connsiteY116" fmla="*/ 1227550 h 1287049"/>
              <a:gd name="connsiteX117" fmla="*/ 845059 w 1822089"/>
              <a:gd name="connsiteY117" fmla="*/ 1208761 h 1287049"/>
              <a:gd name="connsiteX118" fmla="*/ 848190 w 1822089"/>
              <a:gd name="connsiteY118" fmla="*/ 989556 h 1287049"/>
              <a:gd name="connsiteX119" fmla="*/ 851322 w 1822089"/>
              <a:gd name="connsiteY119" fmla="*/ 980161 h 1287049"/>
              <a:gd name="connsiteX120" fmla="*/ 854453 w 1822089"/>
              <a:gd name="connsiteY120" fmla="*/ 958241 h 1287049"/>
              <a:gd name="connsiteX121" fmla="*/ 857585 w 1822089"/>
              <a:gd name="connsiteY121" fmla="*/ 886216 h 1287049"/>
              <a:gd name="connsiteX122" fmla="*/ 860716 w 1822089"/>
              <a:gd name="connsiteY122" fmla="*/ 876821 h 1287049"/>
              <a:gd name="connsiteX123" fmla="*/ 863848 w 1822089"/>
              <a:gd name="connsiteY123" fmla="*/ 848638 h 1287049"/>
              <a:gd name="connsiteX124" fmla="*/ 866979 w 1822089"/>
              <a:gd name="connsiteY124" fmla="*/ 770350 h 1287049"/>
              <a:gd name="connsiteX125" fmla="*/ 876374 w 1822089"/>
              <a:gd name="connsiteY125" fmla="*/ 767219 h 1287049"/>
              <a:gd name="connsiteX126" fmla="*/ 967188 w 1822089"/>
              <a:gd name="connsiteY126" fmla="*/ 770350 h 1287049"/>
              <a:gd name="connsiteX127" fmla="*/ 1111237 w 1822089"/>
              <a:gd name="connsiteY127" fmla="*/ 776613 h 1287049"/>
              <a:gd name="connsiteX128" fmla="*/ 1136289 w 1822089"/>
              <a:gd name="connsiteY128" fmla="*/ 779745 h 1287049"/>
              <a:gd name="connsiteX129" fmla="*/ 1330442 w 1822089"/>
              <a:gd name="connsiteY129" fmla="*/ 786008 h 1287049"/>
              <a:gd name="connsiteX130" fmla="*/ 1364889 w 1822089"/>
              <a:gd name="connsiteY130" fmla="*/ 789139 h 1287049"/>
              <a:gd name="connsiteX131" fmla="*/ 1374283 w 1822089"/>
              <a:gd name="connsiteY131" fmla="*/ 792271 h 1287049"/>
              <a:gd name="connsiteX132" fmla="*/ 1555911 w 1822089"/>
              <a:gd name="connsiteY132" fmla="*/ 798534 h 1287049"/>
              <a:gd name="connsiteX133" fmla="*/ 1602883 w 1822089"/>
              <a:gd name="connsiteY133" fmla="*/ 801665 h 1287049"/>
              <a:gd name="connsiteX134" fmla="*/ 1800168 w 1822089"/>
              <a:gd name="connsiteY134" fmla="*/ 807928 h 1287049"/>
              <a:gd name="connsiteX135" fmla="*/ 1800168 w 1822089"/>
              <a:gd name="connsiteY135" fmla="*/ 760956 h 1287049"/>
              <a:gd name="connsiteX136" fmla="*/ 1803300 w 1822089"/>
              <a:gd name="connsiteY136" fmla="*/ 645090 h 1287049"/>
              <a:gd name="connsiteX137" fmla="*/ 1806431 w 1822089"/>
              <a:gd name="connsiteY137" fmla="*/ 632564 h 1287049"/>
              <a:gd name="connsiteX138" fmla="*/ 1809563 w 1822089"/>
              <a:gd name="connsiteY138" fmla="*/ 616906 h 1287049"/>
              <a:gd name="connsiteX139" fmla="*/ 1812694 w 1822089"/>
              <a:gd name="connsiteY139" fmla="*/ 585591 h 1287049"/>
              <a:gd name="connsiteX140" fmla="*/ 1815826 w 1822089"/>
              <a:gd name="connsiteY140" fmla="*/ 576197 h 1287049"/>
              <a:gd name="connsiteX141" fmla="*/ 1822089 w 1822089"/>
              <a:gd name="connsiteY141" fmla="*/ 519830 h 1287049"/>
              <a:gd name="connsiteX142" fmla="*/ 1818957 w 1822089"/>
              <a:gd name="connsiteY142" fmla="*/ 485383 h 1287049"/>
              <a:gd name="connsiteX143" fmla="*/ 1781379 w 1822089"/>
              <a:gd name="connsiteY143" fmla="*/ 466594 h 1287049"/>
              <a:gd name="connsiteX144" fmla="*/ 1771985 w 1822089"/>
              <a:gd name="connsiteY144" fmla="*/ 463463 h 1287049"/>
              <a:gd name="connsiteX145" fmla="*/ 1762590 w 1822089"/>
              <a:gd name="connsiteY145" fmla="*/ 457200 h 1287049"/>
              <a:gd name="connsiteX146" fmla="*/ 1753196 w 1822089"/>
              <a:gd name="connsiteY146" fmla="*/ 454068 h 1287049"/>
              <a:gd name="connsiteX147" fmla="*/ 1728144 w 1822089"/>
              <a:gd name="connsiteY147" fmla="*/ 425884 h 1287049"/>
              <a:gd name="connsiteX148" fmla="*/ 1718749 w 1822089"/>
              <a:gd name="connsiteY148" fmla="*/ 416490 h 1287049"/>
              <a:gd name="connsiteX149" fmla="*/ 1706223 w 1822089"/>
              <a:gd name="connsiteY149" fmla="*/ 397701 h 1287049"/>
              <a:gd name="connsiteX150" fmla="*/ 1681171 w 1822089"/>
              <a:gd name="connsiteY150" fmla="*/ 360123 h 1287049"/>
              <a:gd name="connsiteX151" fmla="*/ 1668645 w 1822089"/>
              <a:gd name="connsiteY151" fmla="*/ 341334 h 1287049"/>
              <a:gd name="connsiteX152" fmla="*/ 1662382 w 1822089"/>
              <a:gd name="connsiteY152" fmla="*/ 331939 h 1287049"/>
              <a:gd name="connsiteX153" fmla="*/ 1652988 w 1822089"/>
              <a:gd name="connsiteY153" fmla="*/ 306887 h 1287049"/>
              <a:gd name="connsiteX154" fmla="*/ 1599752 w 1822089"/>
              <a:gd name="connsiteY154" fmla="*/ 313150 h 1287049"/>
              <a:gd name="connsiteX155" fmla="*/ 1577831 w 1822089"/>
              <a:gd name="connsiteY155" fmla="*/ 300624 h 1287049"/>
              <a:gd name="connsiteX156" fmla="*/ 1571568 w 1822089"/>
              <a:gd name="connsiteY156" fmla="*/ 291230 h 1287049"/>
              <a:gd name="connsiteX157" fmla="*/ 1562174 w 1822089"/>
              <a:gd name="connsiteY157" fmla="*/ 284967 h 1287049"/>
              <a:gd name="connsiteX158" fmla="*/ 1552779 w 1822089"/>
              <a:gd name="connsiteY158" fmla="*/ 275572 h 1287049"/>
              <a:gd name="connsiteX159" fmla="*/ 1524596 w 1822089"/>
              <a:gd name="connsiteY159" fmla="*/ 259915 h 1287049"/>
              <a:gd name="connsiteX160" fmla="*/ 1515201 w 1822089"/>
              <a:gd name="connsiteY160" fmla="*/ 250520 h 1287049"/>
              <a:gd name="connsiteX161" fmla="*/ 1505807 w 1822089"/>
              <a:gd name="connsiteY161" fmla="*/ 244257 h 1287049"/>
              <a:gd name="connsiteX162" fmla="*/ 1493281 w 1822089"/>
              <a:gd name="connsiteY162" fmla="*/ 234863 h 1287049"/>
              <a:gd name="connsiteX163" fmla="*/ 1474492 w 1822089"/>
              <a:gd name="connsiteY163" fmla="*/ 225468 h 1287049"/>
              <a:gd name="connsiteX164" fmla="*/ 1424388 w 1822089"/>
              <a:gd name="connsiteY164" fmla="*/ 222336 h 1287049"/>
              <a:gd name="connsiteX165" fmla="*/ 1405598 w 1822089"/>
              <a:gd name="connsiteY165" fmla="*/ 212942 h 1287049"/>
              <a:gd name="connsiteX166" fmla="*/ 1396204 w 1822089"/>
              <a:gd name="connsiteY166" fmla="*/ 203547 h 1287049"/>
              <a:gd name="connsiteX167" fmla="*/ 1383678 w 1822089"/>
              <a:gd name="connsiteY167" fmla="*/ 197284 h 1287049"/>
              <a:gd name="connsiteX168" fmla="*/ 1377415 w 1822089"/>
              <a:gd name="connsiteY168" fmla="*/ 187890 h 1287049"/>
              <a:gd name="connsiteX169" fmla="*/ 1349231 w 1822089"/>
              <a:gd name="connsiteY169" fmla="*/ 172232 h 1287049"/>
              <a:gd name="connsiteX170" fmla="*/ 1295996 w 1822089"/>
              <a:gd name="connsiteY170" fmla="*/ 169101 h 1287049"/>
              <a:gd name="connsiteX171" fmla="*/ 1267812 w 1822089"/>
              <a:gd name="connsiteY171" fmla="*/ 162838 h 1287049"/>
              <a:gd name="connsiteX172" fmla="*/ 1258418 w 1822089"/>
              <a:gd name="connsiteY172" fmla="*/ 159706 h 1287049"/>
              <a:gd name="connsiteX173" fmla="*/ 1164472 w 1822089"/>
              <a:gd name="connsiteY173" fmla="*/ 165969 h 1287049"/>
              <a:gd name="connsiteX174" fmla="*/ 1155078 w 1822089"/>
              <a:gd name="connsiteY174" fmla="*/ 169101 h 1287049"/>
              <a:gd name="connsiteX175" fmla="*/ 1145683 w 1822089"/>
              <a:gd name="connsiteY175" fmla="*/ 175364 h 1287049"/>
              <a:gd name="connsiteX176" fmla="*/ 1070527 w 1822089"/>
              <a:gd name="connsiteY176" fmla="*/ 172232 h 1287049"/>
              <a:gd name="connsiteX177" fmla="*/ 1054870 w 1822089"/>
              <a:gd name="connsiteY177" fmla="*/ 153443 h 1287049"/>
              <a:gd name="connsiteX178" fmla="*/ 1048606 w 1822089"/>
              <a:gd name="connsiteY178" fmla="*/ 144050 h 1287049"/>
              <a:gd name="connsiteX179" fmla="*/ 1023554 w 1822089"/>
              <a:gd name="connsiteY179" fmla="*/ 137785 h 1287049"/>
              <a:gd name="connsiteX180" fmla="*/ 1026687 w 1822089"/>
              <a:gd name="connsiteY180" fmla="*/ 137785 h 1287049"/>
              <a:gd name="connsiteX181" fmla="*/ 1017293 w 1822089"/>
              <a:gd name="connsiteY181" fmla="*/ 118997 h 1287049"/>
              <a:gd name="connsiteX182" fmla="*/ 989108 w 1822089"/>
              <a:gd name="connsiteY182" fmla="*/ 93945 h 1287049"/>
              <a:gd name="connsiteX183" fmla="*/ 982845 w 1822089"/>
              <a:gd name="connsiteY183" fmla="*/ 75156 h 1287049"/>
              <a:gd name="connsiteX184" fmla="*/ 967188 w 1822089"/>
              <a:gd name="connsiteY184" fmla="*/ 53235 h 1287049"/>
              <a:gd name="connsiteX185" fmla="*/ 960925 w 1822089"/>
              <a:gd name="connsiteY185" fmla="*/ 40709 h 1287049"/>
              <a:gd name="connsiteX186" fmla="*/ 954661 w 1822089"/>
              <a:gd name="connsiteY186" fmla="*/ 31315 h 1287049"/>
              <a:gd name="connsiteX187" fmla="*/ 945267 w 1822089"/>
              <a:gd name="connsiteY187" fmla="*/ 9394 h 1287049"/>
              <a:gd name="connsiteX188" fmla="*/ 939004 w 1822089"/>
              <a:gd name="connsiteY188" fmla="*/ 0 h 128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822089" h="1287049">
                <a:moveTo>
                  <a:pt x="939004" y="0"/>
                </a:moveTo>
                <a:cubicBezTo>
                  <a:pt x="935351" y="0"/>
                  <a:pt x="928790" y="6672"/>
                  <a:pt x="923346" y="9394"/>
                </a:cubicBezTo>
                <a:cubicBezTo>
                  <a:pt x="920394" y="10870"/>
                  <a:pt x="916698" y="10695"/>
                  <a:pt x="913952" y="12526"/>
                </a:cubicBezTo>
                <a:cubicBezTo>
                  <a:pt x="910267" y="14983"/>
                  <a:pt x="908428" y="19769"/>
                  <a:pt x="904557" y="21920"/>
                </a:cubicBezTo>
                <a:cubicBezTo>
                  <a:pt x="898786" y="25126"/>
                  <a:pt x="892031" y="26095"/>
                  <a:pt x="885768" y="28183"/>
                </a:cubicBezTo>
                <a:cubicBezTo>
                  <a:pt x="885755" y="28187"/>
                  <a:pt x="866992" y="34443"/>
                  <a:pt x="866979" y="34446"/>
                </a:cubicBezTo>
                <a:lnTo>
                  <a:pt x="835664" y="40709"/>
                </a:lnTo>
                <a:cubicBezTo>
                  <a:pt x="829438" y="41954"/>
                  <a:pt x="823101" y="42596"/>
                  <a:pt x="816875" y="43841"/>
                </a:cubicBezTo>
                <a:cubicBezTo>
                  <a:pt x="799801" y="47256"/>
                  <a:pt x="807808" y="47373"/>
                  <a:pt x="788692" y="50104"/>
                </a:cubicBezTo>
                <a:cubicBezTo>
                  <a:pt x="772030" y="52484"/>
                  <a:pt x="755289" y="54279"/>
                  <a:pt x="738588" y="56367"/>
                </a:cubicBezTo>
                <a:cubicBezTo>
                  <a:pt x="733306" y="57027"/>
                  <a:pt x="728191" y="58689"/>
                  <a:pt x="722930" y="59498"/>
                </a:cubicBezTo>
                <a:cubicBezTo>
                  <a:pt x="714612" y="60778"/>
                  <a:pt x="706209" y="61440"/>
                  <a:pt x="697878" y="62630"/>
                </a:cubicBezTo>
                <a:cubicBezTo>
                  <a:pt x="691592" y="63528"/>
                  <a:pt x="685375" y="64863"/>
                  <a:pt x="679089" y="65761"/>
                </a:cubicBezTo>
                <a:cubicBezTo>
                  <a:pt x="624222" y="73599"/>
                  <a:pt x="680079" y="64553"/>
                  <a:pt x="635248" y="72024"/>
                </a:cubicBezTo>
                <a:cubicBezTo>
                  <a:pt x="632116" y="73068"/>
                  <a:pt x="628806" y="73680"/>
                  <a:pt x="625853" y="75156"/>
                </a:cubicBezTo>
                <a:cubicBezTo>
                  <a:pt x="612806" y="81680"/>
                  <a:pt x="613327" y="86117"/>
                  <a:pt x="603933" y="100208"/>
                </a:cubicBezTo>
                <a:cubicBezTo>
                  <a:pt x="601845" y="103339"/>
                  <a:pt x="598860" y="106032"/>
                  <a:pt x="597670" y="109602"/>
                </a:cubicBezTo>
                <a:cubicBezTo>
                  <a:pt x="595582" y="115865"/>
                  <a:pt x="596075" y="123723"/>
                  <a:pt x="591407" y="128391"/>
                </a:cubicBezTo>
                <a:cubicBezTo>
                  <a:pt x="576689" y="143109"/>
                  <a:pt x="585698" y="135329"/>
                  <a:pt x="563223" y="150312"/>
                </a:cubicBezTo>
                <a:lnTo>
                  <a:pt x="553829" y="156575"/>
                </a:lnTo>
                <a:cubicBezTo>
                  <a:pt x="551741" y="159706"/>
                  <a:pt x="549095" y="162530"/>
                  <a:pt x="547566" y="165969"/>
                </a:cubicBezTo>
                <a:cubicBezTo>
                  <a:pt x="544885" y="172002"/>
                  <a:pt x="543391" y="178495"/>
                  <a:pt x="541303" y="184758"/>
                </a:cubicBezTo>
                <a:lnTo>
                  <a:pt x="538171" y="194153"/>
                </a:lnTo>
                <a:lnTo>
                  <a:pt x="519382" y="250520"/>
                </a:lnTo>
                <a:lnTo>
                  <a:pt x="509988" y="278704"/>
                </a:lnTo>
                <a:cubicBezTo>
                  <a:pt x="508944" y="281835"/>
                  <a:pt x="508687" y="285352"/>
                  <a:pt x="506856" y="288098"/>
                </a:cubicBezTo>
                <a:lnTo>
                  <a:pt x="488067" y="316282"/>
                </a:lnTo>
                <a:cubicBezTo>
                  <a:pt x="485979" y="319413"/>
                  <a:pt x="482994" y="322106"/>
                  <a:pt x="481804" y="325676"/>
                </a:cubicBezTo>
                <a:lnTo>
                  <a:pt x="469278" y="363254"/>
                </a:lnTo>
                <a:lnTo>
                  <a:pt x="466146" y="372649"/>
                </a:lnTo>
                <a:cubicBezTo>
                  <a:pt x="465102" y="375780"/>
                  <a:pt x="464846" y="379297"/>
                  <a:pt x="463015" y="382043"/>
                </a:cubicBezTo>
                <a:cubicBezTo>
                  <a:pt x="460927" y="385175"/>
                  <a:pt x="458281" y="387999"/>
                  <a:pt x="456752" y="391438"/>
                </a:cubicBezTo>
                <a:cubicBezTo>
                  <a:pt x="454071" y="397471"/>
                  <a:pt x="452577" y="403964"/>
                  <a:pt x="450489" y="410227"/>
                </a:cubicBezTo>
                <a:lnTo>
                  <a:pt x="447357" y="419621"/>
                </a:lnTo>
                <a:cubicBezTo>
                  <a:pt x="446167" y="423192"/>
                  <a:pt x="443182" y="425884"/>
                  <a:pt x="441094" y="429016"/>
                </a:cubicBezTo>
                <a:cubicBezTo>
                  <a:pt x="429678" y="463268"/>
                  <a:pt x="447884" y="411390"/>
                  <a:pt x="431700" y="447805"/>
                </a:cubicBezTo>
                <a:cubicBezTo>
                  <a:pt x="429019" y="453838"/>
                  <a:pt x="427525" y="460331"/>
                  <a:pt x="425437" y="466594"/>
                </a:cubicBezTo>
                <a:lnTo>
                  <a:pt x="419174" y="485383"/>
                </a:lnTo>
                <a:cubicBezTo>
                  <a:pt x="417984" y="488954"/>
                  <a:pt x="414594" y="491412"/>
                  <a:pt x="412911" y="494778"/>
                </a:cubicBezTo>
                <a:cubicBezTo>
                  <a:pt x="411435" y="497730"/>
                  <a:pt x="411382" y="501287"/>
                  <a:pt x="409779" y="504172"/>
                </a:cubicBezTo>
                <a:cubicBezTo>
                  <a:pt x="393951" y="532662"/>
                  <a:pt x="403073" y="514099"/>
                  <a:pt x="387859" y="532356"/>
                </a:cubicBezTo>
                <a:cubicBezTo>
                  <a:pt x="385450" y="535247"/>
                  <a:pt x="384535" y="539399"/>
                  <a:pt x="381596" y="541750"/>
                </a:cubicBezTo>
                <a:cubicBezTo>
                  <a:pt x="379018" y="543812"/>
                  <a:pt x="375087" y="543279"/>
                  <a:pt x="372201" y="544882"/>
                </a:cubicBezTo>
                <a:cubicBezTo>
                  <a:pt x="372194" y="544886"/>
                  <a:pt x="348719" y="560537"/>
                  <a:pt x="344018" y="563671"/>
                </a:cubicBezTo>
                <a:cubicBezTo>
                  <a:pt x="340134" y="566261"/>
                  <a:pt x="335826" y="568200"/>
                  <a:pt x="331492" y="569934"/>
                </a:cubicBezTo>
                <a:cubicBezTo>
                  <a:pt x="325362" y="572386"/>
                  <a:pt x="318966" y="574109"/>
                  <a:pt x="312703" y="576197"/>
                </a:cubicBezTo>
                <a:cubicBezTo>
                  <a:pt x="302171" y="579707"/>
                  <a:pt x="300237" y="580782"/>
                  <a:pt x="287651" y="582460"/>
                </a:cubicBezTo>
                <a:cubicBezTo>
                  <a:pt x="277252" y="583846"/>
                  <a:pt x="266774" y="584547"/>
                  <a:pt x="256335" y="585591"/>
                </a:cubicBezTo>
                <a:cubicBezTo>
                  <a:pt x="253204" y="587679"/>
                  <a:pt x="249832" y="589445"/>
                  <a:pt x="246941" y="591854"/>
                </a:cubicBezTo>
                <a:cubicBezTo>
                  <a:pt x="235902" y="601053"/>
                  <a:pt x="233750" y="606943"/>
                  <a:pt x="225020" y="620038"/>
                </a:cubicBezTo>
                <a:cubicBezTo>
                  <a:pt x="221400" y="625468"/>
                  <a:pt x="187979" y="628908"/>
                  <a:pt x="184311" y="629432"/>
                </a:cubicBezTo>
                <a:lnTo>
                  <a:pt x="156127" y="638827"/>
                </a:lnTo>
                <a:cubicBezTo>
                  <a:pt x="152557" y="640017"/>
                  <a:pt x="149864" y="643002"/>
                  <a:pt x="146733" y="645090"/>
                </a:cubicBezTo>
                <a:cubicBezTo>
                  <a:pt x="144645" y="648221"/>
                  <a:pt x="141999" y="651045"/>
                  <a:pt x="140470" y="654484"/>
                </a:cubicBezTo>
                <a:cubicBezTo>
                  <a:pt x="136114" y="664285"/>
                  <a:pt x="133678" y="675391"/>
                  <a:pt x="131075" y="685800"/>
                </a:cubicBezTo>
                <a:cubicBezTo>
                  <a:pt x="130176" y="694791"/>
                  <a:pt x="130456" y="715221"/>
                  <a:pt x="124812" y="726509"/>
                </a:cubicBezTo>
                <a:cubicBezTo>
                  <a:pt x="118979" y="738175"/>
                  <a:pt x="117815" y="734906"/>
                  <a:pt x="109155" y="745298"/>
                </a:cubicBezTo>
                <a:cubicBezTo>
                  <a:pt x="106746" y="748189"/>
                  <a:pt x="104575" y="751327"/>
                  <a:pt x="102892" y="754693"/>
                </a:cubicBezTo>
                <a:cubicBezTo>
                  <a:pt x="99089" y="762299"/>
                  <a:pt x="98775" y="771875"/>
                  <a:pt x="96629" y="779745"/>
                </a:cubicBezTo>
                <a:cubicBezTo>
                  <a:pt x="94892" y="786114"/>
                  <a:pt x="92454" y="792271"/>
                  <a:pt x="90366" y="798534"/>
                </a:cubicBezTo>
                <a:cubicBezTo>
                  <a:pt x="89176" y="802104"/>
                  <a:pt x="85786" y="804562"/>
                  <a:pt x="84103" y="807928"/>
                </a:cubicBezTo>
                <a:cubicBezTo>
                  <a:pt x="82627" y="810881"/>
                  <a:pt x="82015" y="814191"/>
                  <a:pt x="80971" y="817323"/>
                </a:cubicBezTo>
                <a:cubicBezTo>
                  <a:pt x="79927" y="823586"/>
                  <a:pt x="79217" y="829914"/>
                  <a:pt x="77840" y="836112"/>
                </a:cubicBezTo>
                <a:cubicBezTo>
                  <a:pt x="77124" y="839334"/>
                  <a:pt x="75509" y="842304"/>
                  <a:pt x="74708" y="845506"/>
                </a:cubicBezTo>
                <a:cubicBezTo>
                  <a:pt x="73814" y="849081"/>
                  <a:pt x="70377" y="869183"/>
                  <a:pt x="68445" y="873690"/>
                </a:cubicBezTo>
                <a:cubicBezTo>
                  <a:pt x="66962" y="877149"/>
                  <a:pt x="64270" y="879953"/>
                  <a:pt x="62182" y="883084"/>
                </a:cubicBezTo>
                <a:cubicBezTo>
                  <a:pt x="61138" y="886216"/>
                  <a:pt x="60527" y="889526"/>
                  <a:pt x="59051" y="892479"/>
                </a:cubicBezTo>
                <a:cubicBezTo>
                  <a:pt x="57368" y="895845"/>
                  <a:pt x="54316" y="898434"/>
                  <a:pt x="52788" y="901873"/>
                </a:cubicBezTo>
                <a:cubicBezTo>
                  <a:pt x="37884" y="935407"/>
                  <a:pt x="54435" y="908800"/>
                  <a:pt x="40261" y="930057"/>
                </a:cubicBezTo>
                <a:lnTo>
                  <a:pt x="27735" y="967635"/>
                </a:lnTo>
                <a:cubicBezTo>
                  <a:pt x="26691" y="970767"/>
                  <a:pt x="26435" y="974283"/>
                  <a:pt x="24604" y="977030"/>
                </a:cubicBezTo>
                <a:cubicBezTo>
                  <a:pt x="22516" y="980161"/>
                  <a:pt x="19870" y="982985"/>
                  <a:pt x="18341" y="986424"/>
                </a:cubicBezTo>
                <a:cubicBezTo>
                  <a:pt x="15660" y="992457"/>
                  <a:pt x="12078" y="1005213"/>
                  <a:pt x="12078" y="1005213"/>
                </a:cubicBezTo>
                <a:cubicBezTo>
                  <a:pt x="11034" y="1036528"/>
                  <a:pt x="10786" y="1067880"/>
                  <a:pt x="8946" y="1099158"/>
                </a:cubicBezTo>
                <a:cubicBezTo>
                  <a:pt x="8693" y="1103454"/>
                  <a:pt x="6585" y="1107450"/>
                  <a:pt x="5815" y="1111684"/>
                </a:cubicBezTo>
                <a:cubicBezTo>
                  <a:pt x="4495" y="1118946"/>
                  <a:pt x="3727" y="1126298"/>
                  <a:pt x="2683" y="1133605"/>
                </a:cubicBezTo>
                <a:cubicBezTo>
                  <a:pt x="3727" y="1154482"/>
                  <a:pt x="-5780" y="1178843"/>
                  <a:pt x="5815" y="1196235"/>
                </a:cubicBezTo>
                <a:cubicBezTo>
                  <a:pt x="13365" y="1207559"/>
                  <a:pt x="33374" y="1195860"/>
                  <a:pt x="46525" y="1199367"/>
                </a:cubicBezTo>
                <a:cubicBezTo>
                  <a:pt x="50161" y="1200337"/>
                  <a:pt x="50700" y="1205630"/>
                  <a:pt x="52788" y="1208761"/>
                </a:cubicBezTo>
                <a:lnTo>
                  <a:pt x="59051" y="1227550"/>
                </a:lnTo>
                <a:cubicBezTo>
                  <a:pt x="61598" y="1235192"/>
                  <a:pt x="62373" y="1240267"/>
                  <a:pt x="68445" y="1246339"/>
                </a:cubicBezTo>
                <a:cubicBezTo>
                  <a:pt x="71106" y="1249000"/>
                  <a:pt x="74708" y="1250514"/>
                  <a:pt x="77840" y="1252602"/>
                </a:cubicBezTo>
                <a:cubicBezTo>
                  <a:pt x="85147" y="1251558"/>
                  <a:pt x="92871" y="1252121"/>
                  <a:pt x="99760" y="1249471"/>
                </a:cubicBezTo>
                <a:cubicBezTo>
                  <a:pt x="106785" y="1246769"/>
                  <a:pt x="111408" y="1239326"/>
                  <a:pt x="118549" y="1236945"/>
                </a:cubicBezTo>
                <a:lnTo>
                  <a:pt x="127944" y="1233813"/>
                </a:lnTo>
                <a:cubicBezTo>
                  <a:pt x="133163" y="1234857"/>
                  <a:pt x="138438" y="1235654"/>
                  <a:pt x="143601" y="1236945"/>
                </a:cubicBezTo>
                <a:cubicBezTo>
                  <a:pt x="146803" y="1237746"/>
                  <a:pt x="149695" y="1240076"/>
                  <a:pt x="152996" y="1240076"/>
                </a:cubicBezTo>
                <a:cubicBezTo>
                  <a:pt x="160842" y="1240076"/>
                  <a:pt x="187482" y="1235372"/>
                  <a:pt x="196837" y="1233813"/>
                </a:cubicBezTo>
                <a:cubicBezTo>
                  <a:pt x="207025" y="1228719"/>
                  <a:pt x="212878" y="1224419"/>
                  <a:pt x="225020" y="1224419"/>
                </a:cubicBezTo>
                <a:cubicBezTo>
                  <a:pt x="233436" y="1224419"/>
                  <a:pt x="241721" y="1226506"/>
                  <a:pt x="250072" y="1227550"/>
                </a:cubicBezTo>
                <a:cubicBezTo>
                  <a:pt x="253204" y="1228594"/>
                  <a:pt x="256514" y="1229206"/>
                  <a:pt x="259467" y="1230682"/>
                </a:cubicBezTo>
                <a:cubicBezTo>
                  <a:pt x="262833" y="1232365"/>
                  <a:pt x="265337" y="1235624"/>
                  <a:pt x="268861" y="1236945"/>
                </a:cubicBezTo>
                <a:cubicBezTo>
                  <a:pt x="273845" y="1238814"/>
                  <a:pt x="279355" y="1238785"/>
                  <a:pt x="284519" y="1240076"/>
                </a:cubicBezTo>
                <a:cubicBezTo>
                  <a:pt x="287722" y="1240877"/>
                  <a:pt x="290740" y="1242301"/>
                  <a:pt x="293914" y="1243208"/>
                </a:cubicBezTo>
                <a:cubicBezTo>
                  <a:pt x="327040" y="1252672"/>
                  <a:pt x="280583" y="1237719"/>
                  <a:pt x="325229" y="1252602"/>
                </a:cubicBezTo>
                <a:lnTo>
                  <a:pt x="344018" y="1258865"/>
                </a:lnTo>
                <a:lnTo>
                  <a:pt x="353412" y="1261997"/>
                </a:lnTo>
                <a:cubicBezTo>
                  <a:pt x="363850" y="1260953"/>
                  <a:pt x="374359" y="1260460"/>
                  <a:pt x="384727" y="1258865"/>
                </a:cubicBezTo>
                <a:cubicBezTo>
                  <a:pt x="396100" y="1257115"/>
                  <a:pt x="393191" y="1254634"/>
                  <a:pt x="403516" y="1249471"/>
                </a:cubicBezTo>
                <a:cubicBezTo>
                  <a:pt x="410677" y="1245890"/>
                  <a:pt x="421417" y="1244996"/>
                  <a:pt x="428568" y="1243208"/>
                </a:cubicBezTo>
                <a:cubicBezTo>
                  <a:pt x="431771" y="1242407"/>
                  <a:pt x="434831" y="1241120"/>
                  <a:pt x="437963" y="1240076"/>
                </a:cubicBezTo>
                <a:cubicBezTo>
                  <a:pt x="453620" y="1241120"/>
                  <a:pt x="469314" y="1241720"/>
                  <a:pt x="484935" y="1243208"/>
                </a:cubicBezTo>
                <a:cubicBezTo>
                  <a:pt x="491256" y="1243810"/>
                  <a:pt x="497499" y="1245094"/>
                  <a:pt x="503725" y="1246339"/>
                </a:cubicBezTo>
                <a:cubicBezTo>
                  <a:pt x="507945" y="1247183"/>
                  <a:pt x="511965" y="1249081"/>
                  <a:pt x="516251" y="1249471"/>
                </a:cubicBezTo>
                <a:cubicBezTo>
                  <a:pt x="534992" y="1251175"/>
                  <a:pt x="553829" y="1251558"/>
                  <a:pt x="572618" y="1252602"/>
                </a:cubicBezTo>
                <a:cubicBezTo>
                  <a:pt x="605758" y="1260888"/>
                  <a:pt x="566730" y="1249638"/>
                  <a:pt x="594538" y="1261997"/>
                </a:cubicBezTo>
                <a:cubicBezTo>
                  <a:pt x="600571" y="1264678"/>
                  <a:pt x="607064" y="1266172"/>
                  <a:pt x="613327" y="1268260"/>
                </a:cubicBezTo>
                <a:lnTo>
                  <a:pt x="650905" y="1280786"/>
                </a:lnTo>
                <a:cubicBezTo>
                  <a:pt x="654988" y="1282147"/>
                  <a:pt x="659293" y="1282735"/>
                  <a:pt x="663431" y="1283917"/>
                </a:cubicBezTo>
                <a:cubicBezTo>
                  <a:pt x="666605" y="1284824"/>
                  <a:pt x="669694" y="1286005"/>
                  <a:pt x="672826" y="1287049"/>
                </a:cubicBezTo>
                <a:cubicBezTo>
                  <a:pt x="683264" y="1286005"/>
                  <a:pt x="693773" y="1285512"/>
                  <a:pt x="704141" y="1283917"/>
                </a:cubicBezTo>
                <a:cubicBezTo>
                  <a:pt x="707403" y="1283415"/>
                  <a:pt x="710313" y="1281502"/>
                  <a:pt x="713535" y="1280786"/>
                </a:cubicBezTo>
                <a:cubicBezTo>
                  <a:pt x="722086" y="1278886"/>
                  <a:pt x="750596" y="1274975"/>
                  <a:pt x="757377" y="1274523"/>
                </a:cubicBezTo>
                <a:cubicBezTo>
                  <a:pt x="780314" y="1272994"/>
                  <a:pt x="803306" y="1272435"/>
                  <a:pt x="826270" y="1271391"/>
                </a:cubicBezTo>
                <a:cubicBezTo>
                  <a:pt x="828358" y="1268260"/>
                  <a:pt x="830850" y="1265363"/>
                  <a:pt x="832533" y="1261997"/>
                </a:cubicBezTo>
                <a:cubicBezTo>
                  <a:pt x="836109" y="1254844"/>
                  <a:pt x="837011" y="1244083"/>
                  <a:pt x="838796" y="1236945"/>
                </a:cubicBezTo>
                <a:cubicBezTo>
                  <a:pt x="839597" y="1233743"/>
                  <a:pt x="841211" y="1230772"/>
                  <a:pt x="841927" y="1227550"/>
                </a:cubicBezTo>
                <a:cubicBezTo>
                  <a:pt x="843304" y="1221352"/>
                  <a:pt x="844015" y="1215024"/>
                  <a:pt x="845059" y="1208761"/>
                </a:cubicBezTo>
                <a:cubicBezTo>
                  <a:pt x="846103" y="1135693"/>
                  <a:pt x="846189" y="1062604"/>
                  <a:pt x="848190" y="989556"/>
                </a:cubicBezTo>
                <a:cubicBezTo>
                  <a:pt x="848280" y="986256"/>
                  <a:pt x="850675" y="983398"/>
                  <a:pt x="851322" y="980161"/>
                </a:cubicBezTo>
                <a:cubicBezTo>
                  <a:pt x="852769" y="972924"/>
                  <a:pt x="853409" y="965548"/>
                  <a:pt x="854453" y="958241"/>
                </a:cubicBezTo>
                <a:cubicBezTo>
                  <a:pt x="855497" y="934233"/>
                  <a:pt x="855742" y="910176"/>
                  <a:pt x="857585" y="886216"/>
                </a:cubicBezTo>
                <a:cubicBezTo>
                  <a:pt x="857838" y="882925"/>
                  <a:pt x="860173" y="880077"/>
                  <a:pt x="860716" y="876821"/>
                </a:cubicBezTo>
                <a:cubicBezTo>
                  <a:pt x="862270" y="867497"/>
                  <a:pt x="862804" y="858032"/>
                  <a:pt x="863848" y="848638"/>
                </a:cubicBezTo>
                <a:cubicBezTo>
                  <a:pt x="864892" y="822542"/>
                  <a:pt x="863008" y="796163"/>
                  <a:pt x="866979" y="770350"/>
                </a:cubicBezTo>
                <a:cubicBezTo>
                  <a:pt x="867481" y="767087"/>
                  <a:pt x="873073" y="767219"/>
                  <a:pt x="876374" y="767219"/>
                </a:cubicBezTo>
                <a:cubicBezTo>
                  <a:pt x="906663" y="767219"/>
                  <a:pt x="936917" y="769306"/>
                  <a:pt x="967188" y="770350"/>
                </a:cubicBezTo>
                <a:cubicBezTo>
                  <a:pt x="1019725" y="787866"/>
                  <a:pt x="965796" y="770909"/>
                  <a:pt x="1111237" y="776613"/>
                </a:cubicBezTo>
                <a:cubicBezTo>
                  <a:pt x="1119646" y="776943"/>
                  <a:pt x="1127938" y="778701"/>
                  <a:pt x="1136289" y="779745"/>
                </a:cubicBezTo>
                <a:cubicBezTo>
                  <a:pt x="1204502" y="802480"/>
                  <a:pt x="1135212" y="780430"/>
                  <a:pt x="1330442" y="786008"/>
                </a:cubicBezTo>
                <a:cubicBezTo>
                  <a:pt x="1341967" y="786337"/>
                  <a:pt x="1353407" y="788095"/>
                  <a:pt x="1364889" y="789139"/>
                </a:cubicBezTo>
                <a:cubicBezTo>
                  <a:pt x="1368020" y="790183"/>
                  <a:pt x="1371015" y="791804"/>
                  <a:pt x="1374283" y="792271"/>
                </a:cubicBezTo>
                <a:cubicBezTo>
                  <a:pt x="1421989" y="799086"/>
                  <a:pt x="1548767" y="798382"/>
                  <a:pt x="1555911" y="798534"/>
                </a:cubicBezTo>
                <a:cubicBezTo>
                  <a:pt x="1571568" y="799578"/>
                  <a:pt x="1587198" y="801197"/>
                  <a:pt x="1602883" y="801665"/>
                </a:cubicBezTo>
                <a:lnTo>
                  <a:pt x="1800168" y="807928"/>
                </a:lnTo>
                <a:cubicBezTo>
                  <a:pt x="1808170" y="783927"/>
                  <a:pt x="1800168" y="812040"/>
                  <a:pt x="1800168" y="760956"/>
                </a:cubicBezTo>
                <a:cubicBezTo>
                  <a:pt x="1800168" y="722320"/>
                  <a:pt x="1801418" y="683680"/>
                  <a:pt x="1803300" y="645090"/>
                </a:cubicBezTo>
                <a:cubicBezTo>
                  <a:pt x="1803510" y="640791"/>
                  <a:pt x="1805497" y="636765"/>
                  <a:pt x="1806431" y="632564"/>
                </a:cubicBezTo>
                <a:cubicBezTo>
                  <a:pt x="1807586" y="627368"/>
                  <a:pt x="1808519" y="622125"/>
                  <a:pt x="1809563" y="616906"/>
                </a:cubicBezTo>
                <a:cubicBezTo>
                  <a:pt x="1810607" y="606468"/>
                  <a:pt x="1811099" y="595959"/>
                  <a:pt x="1812694" y="585591"/>
                </a:cubicBezTo>
                <a:cubicBezTo>
                  <a:pt x="1813196" y="582329"/>
                  <a:pt x="1815179" y="579434"/>
                  <a:pt x="1815826" y="576197"/>
                </a:cubicBezTo>
                <a:cubicBezTo>
                  <a:pt x="1818999" y="560334"/>
                  <a:pt x="1820770" y="534336"/>
                  <a:pt x="1822089" y="519830"/>
                </a:cubicBezTo>
                <a:cubicBezTo>
                  <a:pt x="1821045" y="508348"/>
                  <a:pt x="1823833" y="495831"/>
                  <a:pt x="1818957" y="485383"/>
                </a:cubicBezTo>
                <a:cubicBezTo>
                  <a:pt x="1814484" y="475798"/>
                  <a:pt x="1789935" y="469446"/>
                  <a:pt x="1781379" y="466594"/>
                </a:cubicBezTo>
                <a:lnTo>
                  <a:pt x="1771985" y="463463"/>
                </a:lnTo>
                <a:cubicBezTo>
                  <a:pt x="1768853" y="461375"/>
                  <a:pt x="1765956" y="458883"/>
                  <a:pt x="1762590" y="457200"/>
                </a:cubicBezTo>
                <a:cubicBezTo>
                  <a:pt x="1759638" y="455724"/>
                  <a:pt x="1755801" y="456095"/>
                  <a:pt x="1753196" y="454068"/>
                </a:cubicBezTo>
                <a:cubicBezTo>
                  <a:pt x="1724338" y="431622"/>
                  <a:pt x="1742468" y="443072"/>
                  <a:pt x="1728144" y="425884"/>
                </a:cubicBezTo>
                <a:cubicBezTo>
                  <a:pt x="1725309" y="422482"/>
                  <a:pt x="1721468" y="419986"/>
                  <a:pt x="1718749" y="416490"/>
                </a:cubicBezTo>
                <a:cubicBezTo>
                  <a:pt x="1714128" y="410548"/>
                  <a:pt x="1710398" y="403964"/>
                  <a:pt x="1706223" y="397701"/>
                </a:cubicBezTo>
                <a:lnTo>
                  <a:pt x="1681171" y="360123"/>
                </a:lnTo>
                <a:lnTo>
                  <a:pt x="1668645" y="341334"/>
                </a:lnTo>
                <a:cubicBezTo>
                  <a:pt x="1666557" y="338202"/>
                  <a:pt x="1664991" y="337680"/>
                  <a:pt x="1662382" y="331939"/>
                </a:cubicBezTo>
                <a:cubicBezTo>
                  <a:pt x="1659773" y="326198"/>
                  <a:pt x="1656119" y="315238"/>
                  <a:pt x="1652988" y="306887"/>
                </a:cubicBezTo>
                <a:cubicBezTo>
                  <a:pt x="1640705" y="298698"/>
                  <a:pt x="1614366" y="315238"/>
                  <a:pt x="1599752" y="313150"/>
                </a:cubicBezTo>
                <a:cubicBezTo>
                  <a:pt x="1594840" y="310694"/>
                  <a:pt x="1582257" y="305050"/>
                  <a:pt x="1577831" y="300624"/>
                </a:cubicBezTo>
                <a:cubicBezTo>
                  <a:pt x="1575170" y="297963"/>
                  <a:pt x="1574229" y="293891"/>
                  <a:pt x="1571568" y="291230"/>
                </a:cubicBezTo>
                <a:cubicBezTo>
                  <a:pt x="1568907" y="288569"/>
                  <a:pt x="1565065" y="287376"/>
                  <a:pt x="1562174" y="284967"/>
                </a:cubicBezTo>
                <a:cubicBezTo>
                  <a:pt x="1558772" y="282132"/>
                  <a:pt x="1556275" y="278291"/>
                  <a:pt x="1552779" y="275572"/>
                </a:cubicBezTo>
                <a:cubicBezTo>
                  <a:pt x="1536627" y="263009"/>
                  <a:pt x="1538770" y="264639"/>
                  <a:pt x="1524596" y="259915"/>
                </a:cubicBezTo>
                <a:cubicBezTo>
                  <a:pt x="1521464" y="256783"/>
                  <a:pt x="1518603" y="253355"/>
                  <a:pt x="1515201" y="250520"/>
                </a:cubicBezTo>
                <a:cubicBezTo>
                  <a:pt x="1512310" y="248111"/>
                  <a:pt x="1508869" y="246444"/>
                  <a:pt x="1505807" y="244257"/>
                </a:cubicBezTo>
                <a:cubicBezTo>
                  <a:pt x="1501560" y="241223"/>
                  <a:pt x="1497528" y="237896"/>
                  <a:pt x="1493281" y="234863"/>
                </a:cubicBezTo>
                <a:cubicBezTo>
                  <a:pt x="1487627" y="230824"/>
                  <a:pt x="1481767" y="226234"/>
                  <a:pt x="1474492" y="225468"/>
                </a:cubicBezTo>
                <a:cubicBezTo>
                  <a:pt x="1457850" y="223716"/>
                  <a:pt x="1441089" y="223380"/>
                  <a:pt x="1424388" y="222336"/>
                </a:cubicBezTo>
                <a:cubicBezTo>
                  <a:pt x="1414973" y="219198"/>
                  <a:pt x="1413692" y="219687"/>
                  <a:pt x="1405598" y="212942"/>
                </a:cubicBezTo>
                <a:cubicBezTo>
                  <a:pt x="1402196" y="210107"/>
                  <a:pt x="1399808" y="206121"/>
                  <a:pt x="1396204" y="203547"/>
                </a:cubicBezTo>
                <a:cubicBezTo>
                  <a:pt x="1392405" y="200834"/>
                  <a:pt x="1387853" y="199372"/>
                  <a:pt x="1383678" y="197284"/>
                </a:cubicBezTo>
                <a:cubicBezTo>
                  <a:pt x="1381590" y="194153"/>
                  <a:pt x="1380247" y="190368"/>
                  <a:pt x="1377415" y="187890"/>
                </a:cubicBezTo>
                <a:cubicBezTo>
                  <a:pt x="1373022" y="184046"/>
                  <a:pt x="1358249" y="173134"/>
                  <a:pt x="1349231" y="172232"/>
                </a:cubicBezTo>
                <a:cubicBezTo>
                  <a:pt x="1331544" y="170463"/>
                  <a:pt x="1313741" y="170145"/>
                  <a:pt x="1295996" y="169101"/>
                </a:cubicBezTo>
                <a:cubicBezTo>
                  <a:pt x="1285247" y="166951"/>
                  <a:pt x="1278120" y="165783"/>
                  <a:pt x="1267812" y="162838"/>
                </a:cubicBezTo>
                <a:cubicBezTo>
                  <a:pt x="1264638" y="161931"/>
                  <a:pt x="1261549" y="160750"/>
                  <a:pt x="1258418" y="159706"/>
                </a:cubicBezTo>
                <a:cubicBezTo>
                  <a:pt x="1208180" y="161639"/>
                  <a:pt x="1197725" y="156468"/>
                  <a:pt x="1164472" y="165969"/>
                </a:cubicBezTo>
                <a:cubicBezTo>
                  <a:pt x="1161298" y="166876"/>
                  <a:pt x="1158030" y="167625"/>
                  <a:pt x="1155078" y="169101"/>
                </a:cubicBezTo>
                <a:cubicBezTo>
                  <a:pt x="1151712" y="170784"/>
                  <a:pt x="1148815" y="173276"/>
                  <a:pt x="1145683" y="175364"/>
                </a:cubicBezTo>
                <a:cubicBezTo>
                  <a:pt x="1120631" y="174320"/>
                  <a:pt x="1085663" y="175886"/>
                  <a:pt x="1070527" y="172232"/>
                </a:cubicBezTo>
                <a:cubicBezTo>
                  <a:pt x="1055391" y="168578"/>
                  <a:pt x="1058523" y="158140"/>
                  <a:pt x="1054870" y="153443"/>
                </a:cubicBezTo>
                <a:cubicBezTo>
                  <a:pt x="1051217" y="148746"/>
                  <a:pt x="1051738" y="145094"/>
                  <a:pt x="1048606" y="144050"/>
                </a:cubicBezTo>
                <a:cubicBezTo>
                  <a:pt x="1021686" y="126102"/>
                  <a:pt x="1027207" y="138829"/>
                  <a:pt x="1023554" y="137785"/>
                </a:cubicBezTo>
                <a:cubicBezTo>
                  <a:pt x="1019901" y="136741"/>
                  <a:pt x="1029818" y="139873"/>
                  <a:pt x="1026687" y="137785"/>
                </a:cubicBezTo>
                <a:cubicBezTo>
                  <a:pt x="1024599" y="134654"/>
                  <a:pt x="1023556" y="126304"/>
                  <a:pt x="1017293" y="118997"/>
                </a:cubicBezTo>
                <a:cubicBezTo>
                  <a:pt x="1011030" y="111690"/>
                  <a:pt x="994849" y="101252"/>
                  <a:pt x="989108" y="93945"/>
                </a:cubicBezTo>
                <a:cubicBezTo>
                  <a:pt x="983367" y="86638"/>
                  <a:pt x="984933" y="81419"/>
                  <a:pt x="982845" y="75156"/>
                </a:cubicBezTo>
                <a:cubicBezTo>
                  <a:pt x="981898" y="72316"/>
                  <a:pt x="967454" y="53660"/>
                  <a:pt x="967188" y="53235"/>
                </a:cubicBezTo>
                <a:cubicBezTo>
                  <a:pt x="964714" y="49276"/>
                  <a:pt x="963241" y="44762"/>
                  <a:pt x="960925" y="40709"/>
                </a:cubicBezTo>
                <a:cubicBezTo>
                  <a:pt x="959058" y="37441"/>
                  <a:pt x="956749" y="34446"/>
                  <a:pt x="954661" y="31315"/>
                </a:cubicBezTo>
                <a:cubicBezTo>
                  <a:pt x="948146" y="5252"/>
                  <a:pt x="956078" y="31015"/>
                  <a:pt x="945267" y="9394"/>
                </a:cubicBezTo>
                <a:cubicBezTo>
                  <a:pt x="943791" y="6442"/>
                  <a:pt x="942657" y="0"/>
                  <a:pt x="939004" y="0"/>
                </a:cubicBezTo>
                <a:close/>
              </a:path>
            </a:pathLst>
          </a:custGeom>
          <a:solidFill>
            <a:srgbClr val="FF660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587A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Forme libre 122">
            <a:extLst>
              <a:ext uri="{FF2B5EF4-FFF2-40B4-BE49-F238E27FC236}">
                <a16:creationId xmlns:a16="http://schemas.microsoft.com/office/drawing/2014/main" id="{40BF0937-B696-4BF1-A1D9-03801213ABDE}"/>
              </a:ext>
            </a:extLst>
          </p:cNvPr>
          <p:cNvSpPr/>
          <p:nvPr/>
        </p:nvSpPr>
        <p:spPr>
          <a:xfrm>
            <a:off x="2145349" y="5499301"/>
            <a:ext cx="1790259" cy="1358699"/>
          </a:xfrm>
          <a:custGeom>
            <a:avLst/>
            <a:gdLst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6918 w 1590358"/>
              <a:gd name="connsiteY81" fmla="*/ 566802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50343 w 1590358"/>
              <a:gd name="connsiteY93" fmla="*/ 773482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6918 w 1590358"/>
              <a:gd name="connsiteY81" fmla="*/ 566802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66001 w 1590358"/>
              <a:gd name="connsiteY93" fmla="*/ 760956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77269 w 1590358"/>
              <a:gd name="connsiteY12" fmla="*/ 81419 h 1295065"/>
              <a:gd name="connsiteX13" fmla="*/ 1058480 w 1590358"/>
              <a:gd name="connsiteY13" fmla="*/ 72024 h 1295065"/>
              <a:gd name="connsiteX14" fmla="*/ 1039691 w 1590358"/>
              <a:gd name="connsiteY14" fmla="*/ 65761 h 1295065"/>
              <a:gd name="connsiteX15" fmla="*/ 1020902 w 1590358"/>
              <a:gd name="connsiteY15" fmla="*/ 53235 h 1295065"/>
              <a:gd name="connsiteX16" fmla="*/ 986455 w 1590358"/>
              <a:gd name="connsiteY16" fmla="*/ 46972 h 1295065"/>
              <a:gd name="connsiteX17" fmla="*/ 970798 w 1590358"/>
              <a:gd name="connsiteY17" fmla="*/ 43841 h 1295065"/>
              <a:gd name="connsiteX18" fmla="*/ 942614 w 1590358"/>
              <a:gd name="connsiteY18" fmla="*/ 46972 h 1295065"/>
              <a:gd name="connsiteX19" fmla="*/ 933220 w 1590358"/>
              <a:gd name="connsiteY19" fmla="*/ 50104 h 1295065"/>
              <a:gd name="connsiteX20" fmla="*/ 920694 w 1590358"/>
              <a:gd name="connsiteY20" fmla="*/ 53235 h 1295065"/>
              <a:gd name="connsiteX21" fmla="*/ 911299 w 1590358"/>
              <a:gd name="connsiteY21" fmla="*/ 56367 h 1295065"/>
              <a:gd name="connsiteX22" fmla="*/ 867458 w 1590358"/>
              <a:gd name="connsiteY22" fmla="*/ 59498 h 1295065"/>
              <a:gd name="connsiteX23" fmla="*/ 858064 w 1590358"/>
              <a:gd name="connsiteY23" fmla="*/ 65761 h 1295065"/>
              <a:gd name="connsiteX24" fmla="*/ 814223 w 1590358"/>
              <a:gd name="connsiteY24" fmla="*/ 65761 h 1295065"/>
              <a:gd name="connsiteX25" fmla="*/ 795434 w 1590358"/>
              <a:gd name="connsiteY25" fmla="*/ 50104 h 1295065"/>
              <a:gd name="connsiteX26" fmla="*/ 789171 w 1590358"/>
              <a:gd name="connsiteY26" fmla="*/ 40709 h 1295065"/>
              <a:gd name="connsiteX27" fmla="*/ 782907 w 1590358"/>
              <a:gd name="connsiteY27" fmla="*/ 34446 h 1295065"/>
              <a:gd name="connsiteX28" fmla="*/ 776644 w 1590358"/>
              <a:gd name="connsiteY28" fmla="*/ 25052 h 1295065"/>
              <a:gd name="connsiteX29" fmla="*/ 757855 w 1590358"/>
              <a:gd name="connsiteY29" fmla="*/ 18789 h 1295065"/>
              <a:gd name="connsiteX30" fmla="*/ 748461 w 1590358"/>
              <a:gd name="connsiteY30" fmla="*/ 12526 h 1295065"/>
              <a:gd name="connsiteX31" fmla="*/ 739066 w 1590358"/>
              <a:gd name="connsiteY31" fmla="*/ 3131 h 1295065"/>
              <a:gd name="connsiteX32" fmla="*/ 729672 w 1590358"/>
              <a:gd name="connsiteY32" fmla="*/ 0 h 1295065"/>
              <a:gd name="connsiteX33" fmla="*/ 720277 w 1590358"/>
              <a:gd name="connsiteY33" fmla="*/ 3131 h 1295065"/>
              <a:gd name="connsiteX34" fmla="*/ 707751 w 1590358"/>
              <a:gd name="connsiteY34" fmla="*/ 21920 h 1295065"/>
              <a:gd name="connsiteX35" fmla="*/ 695225 w 1590358"/>
              <a:gd name="connsiteY35" fmla="*/ 37578 h 1295065"/>
              <a:gd name="connsiteX36" fmla="*/ 676436 w 1590358"/>
              <a:gd name="connsiteY36" fmla="*/ 53235 h 1295065"/>
              <a:gd name="connsiteX37" fmla="*/ 657647 w 1590358"/>
              <a:gd name="connsiteY37" fmla="*/ 59498 h 1295065"/>
              <a:gd name="connsiteX38" fmla="*/ 648253 w 1590358"/>
              <a:gd name="connsiteY38" fmla="*/ 65761 h 1295065"/>
              <a:gd name="connsiteX39" fmla="*/ 638858 w 1590358"/>
              <a:gd name="connsiteY39" fmla="*/ 68893 h 1295065"/>
              <a:gd name="connsiteX40" fmla="*/ 635727 w 1590358"/>
              <a:gd name="connsiteY40" fmla="*/ 78287 h 1295065"/>
              <a:gd name="connsiteX41" fmla="*/ 626332 w 1590358"/>
              <a:gd name="connsiteY41" fmla="*/ 87682 h 1295065"/>
              <a:gd name="connsiteX42" fmla="*/ 613806 w 1590358"/>
              <a:gd name="connsiteY42" fmla="*/ 106471 h 1295065"/>
              <a:gd name="connsiteX43" fmla="*/ 604412 w 1590358"/>
              <a:gd name="connsiteY43" fmla="*/ 109602 h 1295065"/>
              <a:gd name="connsiteX44" fmla="*/ 595017 w 1590358"/>
              <a:gd name="connsiteY44" fmla="*/ 115865 h 1295065"/>
              <a:gd name="connsiteX45" fmla="*/ 585623 w 1590358"/>
              <a:gd name="connsiteY45" fmla="*/ 118997 h 1295065"/>
              <a:gd name="connsiteX46" fmla="*/ 566834 w 1590358"/>
              <a:gd name="connsiteY46" fmla="*/ 131523 h 1295065"/>
              <a:gd name="connsiteX47" fmla="*/ 557439 w 1590358"/>
              <a:gd name="connsiteY47" fmla="*/ 137786 h 1295065"/>
              <a:gd name="connsiteX48" fmla="*/ 544913 w 1590358"/>
              <a:gd name="connsiteY48" fmla="*/ 156575 h 1295065"/>
              <a:gd name="connsiteX49" fmla="*/ 532387 w 1590358"/>
              <a:gd name="connsiteY49" fmla="*/ 184759 h 1295065"/>
              <a:gd name="connsiteX50" fmla="*/ 522992 w 1590358"/>
              <a:gd name="connsiteY50" fmla="*/ 194153 h 1295065"/>
              <a:gd name="connsiteX51" fmla="*/ 513598 w 1590358"/>
              <a:gd name="connsiteY51" fmla="*/ 197285 h 1295065"/>
              <a:gd name="connsiteX52" fmla="*/ 504203 w 1590358"/>
              <a:gd name="connsiteY52" fmla="*/ 203548 h 1295065"/>
              <a:gd name="connsiteX53" fmla="*/ 466625 w 1590358"/>
              <a:gd name="connsiteY53" fmla="*/ 209811 h 1295065"/>
              <a:gd name="connsiteX54" fmla="*/ 457231 w 1590358"/>
              <a:gd name="connsiteY54" fmla="*/ 216074 h 1295065"/>
              <a:gd name="connsiteX55" fmla="*/ 438442 w 1590358"/>
              <a:gd name="connsiteY55" fmla="*/ 234863 h 1295065"/>
              <a:gd name="connsiteX56" fmla="*/ 429047 w 1590358"/>
              <a:gd name="connsiteY56" fmla="*/ 241126 h 1295065"/>
              <a:gd name="connsiteX57" fmla="*/ 413390 w 1590358"/>
              <a:gd name="connsiteY57" fmla="*/ 259915 h 1295065"/>
              <a:gd name="connsiteX58" fmla="*/ 410258 w 1590358"/>
              <a:gd name="connsiteY58" fmla="*/ 269309 h 1295065"/>
              <a:gd name="connsiteX59" fmla="*/ 397732 w 1590358"/>
              <a:gd name="connsiteY59" fmla="*/ 288098 h 1295065"/>
              <a:gd name="connsiteX60" fmla="*/ 394601 w 1590358"/>
              <a:gd name="connsiteY60" fmla="*/ 316282 h 1295065"/>
              <a:gd name="connsiteX61" fmla="*/ 413390 w 1590358"/>
              <a:gd name="connsiteY61" fmla="*/ 310019 h 1295065"/>
              <a:gd name="connsiteX62" fmla="*/ 422784 w 1590358"/>
              <a:gd name="connsiteY62" fmla="*/ 288098 h 1295065"/>
              <a:gd name="connsiteX63" fmla="*/ 441573 w 1590358"/>
              <a:gd name="connsiteY63" fmla="*/ 259915 h 1295065"/>
              <a:gd name="connsiteX64" fmla="*/ 450968 w 1590358"/>
              <a:gd name="connsiteY64" fmla="*/ 253652 h 1295065"/>
              <a:gd name="connsiteX65" fmla="*/ 469757 w 1590358"/>
              <a:gd name="connsiteY65" fmla="*/ 241126 h 1295065"/>
              <a:gd name="connsiteX66" fmla="*/ 476020 w 1590358"/>
              <a:gd name="connsiteY66" fmla="*/ 250520 h 1295065"/>
              <a:gd name="connsiteX67" fmla="*/ 469757 w 1590358"/>
              <a:gd name="connsiteY67" fmla="*/ 278704 h 1295065"/>
              <a:gd name="connsiteX68" fmla="*/ 460362 w 1590358"/>
              <a:gd name="connsiteY68" fmla="*/ 284967 h 1295065"/>
              <a:gd name="connsiteX69" fmla="*/ 447836 w 1590358"/>
              <a:gd name="connsiteY69" fmla="*/ 294361 h 1295065"/>
              <a:gd name="connsiteX70" fmla="*/ 441573 w 1590358"/>
              <a:gd name="connsiteY70" fmla="*/ 303756 h 1295065"/>
              <a:gd name="connsiteX71" fmla="*/ 419653 w 1590358"/>
              <a:gd name="connsiteY71" fmla="*/ 328808 h 1295065"/>
              <a:gd name="connsiteX72" fmla="*/ 413390 w 1590358"/>
              <a:gd name="connsiteY72" fmla="*/ 347597 h 1295065"/>
              <a:gd name="connsiteX73" fmla="*/ 397732 w 1590358"/>
              <a:gd name="connsiteY73" fmla="*/ 403964 h 1295065"/>
              <a:gd name="connsiteX74" fmla="*/ 378943 w 1590358"/>
              <a:gd name="connsiteY74" fmla="*/ 422753 h 1295065"/>
              <a:gd name="connsiteX75" fmla="*/ 375812 w 1590358"/>
              <a:gd name="connsiteY75" fmla="*/ 432148 h 1295065"/>
              <a:gd name="connsiteX76" fmla="*/ 363286 w 1590358"/>
              <a:gd name="connsiteY76" fmla="*/ 450937 h 1295065"/>
              <a:gd name="connsiteX77" fmla="*/ 350760 w 1590358"/>
              <a:gd name="connsiteY77" fmla="*/ 469726 h 1295065"/>
              <a:gd name="connsiteX78" fmla="*/ 338234 w 1590358"/>
              <a:gd name="connsiteY78" fmla="*/ 488515 h 1295065"/>
              <a:gd name="connsiteX79" fmla="*/ 331971 w 1590358"/>
              <a:gd name="connsiteY79" fmla="*/ 551145 h 1295065"/>
              <a:gd name="connsiteX80" fmla="*/ 325707 w 1590358"/>
              <a:gd name="connsiteY80" fmla="*/ 557408 h 1295065"/>
              <a:gd name="connsiteX81" fmla="*/ 300655 w 1590358"/>
              <a:gd name="connsiteY81" fmla="*/ 557407 h 1295065"/>
              <a:gd name="connsiteX82" fmla="*/ 284998 w 1590358"/>
              <a:gd name="connsiteY82" fmla="*/ 591854 h 1295065"/>
              <a:gd name="connsiteX83" fmla="*/ 278735 w 1590358"/>
              <a:gd name="connsiteY83" fmla="*/ 610643 h 1295065"/>
              <a:gd name="connsiteX84" fmla="*/ 259946 w 1590358"/>
              <a:gd name="connsiteY84" fmla="*/ 626301 h 1295065"/>
              <a:gd name="connsiteX85" fmla="*/ 253683 w 1590358"/>
              <a:gd name="connsiteY85" fmla="*/ 673274 h 1295065"/>
              <a:gd name="connsiteX86" fmla="*/ 247420 w 1590358"/>
              <a:gd name="connsiteY86" fmla="*/ 692063 h 1295065"/>
              <a:gd name="connsiteX87" fmla="*/ 244288 w 1590358"/>
              <a:gd name="connsiteY87" fmla="*/ 701457 h 1295065"/>
              <a:gd name="connsiteX88" fmla="*/ 228631 w 1590358"/>
              <a:gd name="connsiteY88" fmla="*/ 720246 h 1295065"/>
              <a:gd name="connsiteX89" fmla="*/ 222368 w 1590358"/>
              <a:gd name="connsiteY89" fmla="*/ 739035 h 1295065"/>
              <a:gd name="connsiteX90" fmla="*/ 219236 w 1590358"/>
              <a:gd name="connsiteY90" fmla="*/ 748430 h 1295065"/>
              <a:gd name="connsiteX91" fmla="*/ 209842 w 1590358"/>
              <a:gd name="connsiteY91" fmla="*/ 767219 h 1295065"/>
              <a:gd name="connsiteX92" fmla="*/ 200447 w 1590358"/>
              <a:gd name="connsiteY92" fmla="*/ 770350 h 1295065"/>
              <a:gd name="connsiteX93" fmla="*/ 166001 w 1590358"/>
              <a:gd name="connsiteY93" fmla="*/ 760956 h 1295065"/>
              <a:gd name="connsiteX94" fmla="*/ 134686 w 1590358"/>
              <a:gd name="connsiteY94" fmla="*/ 795402 h 1295065"/>
              <a:gd name="connsiteX95" fmla="*/ 131554 w 1590358"/>
              <a:gd name="connsiteY95" fmla="*/ 804797 h 1295065"/>
              <a:gd name="connsiteX96" fmla="*/ 112765 w 1590358"/>
              <a:gd name="connsiteY96" fmla="*/ 820454 h 1295065"/>
              <a:gd name="connsiteX97" fmla="*/ 103371 w 1590358"/>
              <a:gd name="connsiteY97" fmla="*/ 823586 h 1295065"/>
              <a:gd name="connsiteX98" fmla="*/ 87713 w 1590358"/>
              <a:gd name="connsiteY98" fmla="*/ 839243 h 1295065"/>
              <a:gd name="connsiteX99" fmla="*/ 78318 w 1590358"/>
              <a:gd name="connsiteY99" fmla="*/ 873690 h 1295065"/>
              <a:gd name="connsiteX100" fmla="*/ 78318 w 1590358"/>
              <a:gd name="connsiteY100" fmla="*/ 873690 h 1295065"/>
              <a:gd name="connsiteX101" fmla="*/ 75187 w 1590358"/>
              <a:gd name="connsiteY101" fmla="*/ 886216 h 1295065"/>
              <a:gd name="connsiteX102" fmla="*/ 65792 w 1590358"/>
              <a:gd name="connsiteY102" fmla="*/ 914400 h 1295065"/>
              <a:gd name="connsiteX103" fmla="*/ 62661 w 1590358"/>
              <a:gd name="connsiteY103" fmla="*/ 923794 h 1295065"/>
              <a:gd name="connsiteX104" fmla="*/ 59529 w 1590358"/>
              <a:gd name="connsiteY104" fmla="*/ 933189 h 1295065"/>
              <a:gd name="connsiteX105" fmla="*/ 62661 w 1590358"/>
              <a:gd name="connsiteY105" fmla="*/ 945715 h 1295065"/>
              <a:gd name="connsiteX106" fmla="*/ 65792 w 1590358"/>
              <a:gd name="connsiteY106" fmla="*/ 955109 h 1295065"/>
              <a:gd name="connsiteX107" fmla="*/ 53266 w 1590358"/>
              <a:gd name="connsiteY107" fmla="*/ 973898 h 1295065"/>
              <a:gd name="connsiteX108" fmla="*/ 50135 w 1590358"/>
              <a:gd name="connsiteY108" fmla="*/ 983293 h 1295065"/>
              <a:gd name="connsiteX109" fmla="*/ 43872 w 1590358"/>
              <a:gd name="connsiteY109" fmla="*/ 1036528 h 1295065"/>
              <a:gd name="connsiteX110" fmla="*/ 34477 w 1590358"/>
              <a:gd name="connsiteY110" fmla="*/ 1064712 h 1295065"/>
              <a:gd name="connsiteX111" fmla="*/ 31346 w 1590358"/>
              <a:gd name="connsiteY111" fmla="*/ 1074106 h 1295065"/>
              <a:gd name="connsiteX112" fmla="*/ 21951 w 1590358"/>
              <a:gd name="connsiteY112" fmla="*/ 1136737 h 1295065"/>
              <a:gd name="connsiteX113" fmla="*/ 18820 w 1590358"/>
              <a:gd name="connsiteY113" fmla="*/ 1149263 h 1295065"/>
              <a:gd name="connsiteX114" fmla="*/ 12557 w 1590358"/>
              <a:gd name="connsiteY114" fmla="*/ 1196235 h 1295065"/>
              <a:gd name="connsiteX115" fmla="*/ 9425 w 1590358"/>
              <a:gd name="connsiteY115" fmla="*/ 1205630 h 1295065"/>
              <a:gd name="connsiteX116" fmla="*/ 6294 w 1590358"/>
              <a:gd name="connsiteY116" fmla="*/ 1221287 h 1295065"/>
              <a:gd name="connsiteX117" fmla="*/ 31 w 1590358"/>
              <a:gd name="connsiteY117" fmla="*/ 1240076 h 1295065"/>
              <a:gd name="connsiteX118" fmla="*/ 3162 w 1590358"/>
              <a:gd name="connsiteY118" fmla="*/ 1293312 h 1295065"/>
              <a:gd name="connsiteX119" fmla="*/ 15688 w 1590358"/>
              <a:gd name="connsiteY119" fmla="*/ 1290180 h 1295065"/>
              <a:gd name="connsiteX120" fmla="*/ 21951 w 1590358"/>
              <a:gd name="connsiteY120" fmla="*/ 1271391 h 1295065"/>
              <a:gd name="connsiteX121" fmla="*/ 25083 w 1590358"/>
              <a:gd name="connsiteY121" fmla="*/ 1261997 h 1295065"/>
              <a:gd name="connsiteX122" fmla="*/ 28214 w 1590358"/>
              <a:gd name="connsiteY122" fmla="*/ 1211893 h 1295065"/>
              <a:gd name="connsiteX123" fmla="*/ 37609 w 1590358"/>
              <a:gd name="connsiteY123" fmla="*/ 1183709 h 1295065"/>
              <a:gd name="connsiteX124" fmla="*/ 43872 w 1590358"/>
              <a:gd name="connsiteY124" fmla="*/ 1161789 h 1295065"/>
              <a:gd name="connsiteX125" fmla="*/ 50135 w 1590358"/>
              <a:gd name="connsiteY125" fmla="*/ 1143000 h 1295065"/>
              <a:gd name="connsiteX126" fmla="*/ 53266 w 1590358"/>
              <a:gd name="connsiteY126" fmla="*/ 1121079 h 1295065"/>
              <a:gd name="connsiteX127" fmla="*/ 56398 w 1590358"/>
              <a:gd name="connsiteY127" fmla="*/ 1111685 h 1295065"/>
              <a:gd name="connsiteX128" fmla="*/ 75187 w 1590358"/>
              <a:gd name="connsiteY128" fmla="*/ 1099159 h 1295065"/>
              <a:gd name="connsiteX129" fmla="*/ 119028 w 1590358"/>
              <a:gd name="connsiteY129" fmla="*/ 1102290 h 1295065"/>
              <a:gd name="connsiteX130" fmla="*/ 150343 w 1590358"/>
              <a:gd name="connsiteY130" fmla="*/ 1105422 h 1295065"/>
              <a:gd name="connsiteX131" fmla="*/ 222368 w 1590358"/>
              <a:gd name="connsiteY131" fmla="*/ 1108553 h 1295065"/>
              <a:gd name="connsiteX132" fmla="*/ 231762 w 1590358"/>
              <a:gd name="connsiteY132" fmla="*/ 1111685 h 1295065"/>
              <a:gd name="connsiteX133" fmla="*/ 369549 w 1590358"/>
              <a:gd name="connsiteY133" fmla="*/ 1117948 h 1295065"/>
              <a:gd name="connsiteX134" fmla="*/ 416521 w 1590358"/>
              <a:gd name="connsiteY134" fmla="*/ 1121079 h 1295065"/>
              <a:gd name="connsiteX135" fmla="*/ 447836 w 1590358"/>
              <a:gd name="connsiteY135" fmla="*/ 1127342 h 1295065"/>
              <a:gd name="connsiteX136" fmla="*/ 497940 w 1590358"/>
              <a:gd name="connsiteY136" fmla="*/ 1133605 h 1295065"/>
              <a:gd name="connsiteX137" fmla="*/ 601280 w 1590358"/>
              <a:gd name="connsiteY137" fmla="*/ 1136737 h 1295065"/>
              <a:gd name="connsiteX138" fmla="*/ 770381 w 1590358"/>
              <a:gd name="connsiteY138" fmla="*/ 1139868 h 1295065"/>
              <a:gd name="connsiteX139" fmla="*/ 786039 w 1590358"/>
              <a:gd name="connsiteY139" fmla="*/ 1143000 h 1295065"/>
              <a:gd name="connsiteX140" fmla="*/ 886247 w 1590358"/>
              <a:gd name="connsiteY140" fmla="*/ 1149263 h 1295065"/>
              <a:gd name="connsiteX141" fmla="*/ 930088 w 1590358"/>
              <a:gd name="connsiteY141" fmla="*/ 1155526 h 1295065"/>
              <a:gd name="connsiteX142" fmla="*/ 967666 w 1590358"/>
              <a:gd name="connsiteY142" fmla="*/ 1161789 h 1295065"/>
              <a:gd name="connsiteX143" fmla="*/ 992718 w 1590358"/>
              <a:gd name="connsiteY143" fmla="*/ 1164920 h 1295065"/>
              <a:gd name="connsiteX144" fmla="*/ 1036560 w 1590358"/>
              <a:gd name="connsiteY144" fmla="*/ 1171183 h 1295065"/>
              <a:gd name="connsiteX145" fmla="*/ 1058480 w 1590358"/>
              <a:gd name="connsiteY145" fmla="*/ 1174315 h 1295065"/>
              <a:gd name="connsiteX146" fmla="*/ 1067875 w 1590358"/>
              <a:gd name="connsiteY146" fmla="*/ 1177446 h 1295065"/>
              <a:gd name="connsiteX147" fmla="*/ 1099190 w 1590358"/>
              <a:gd name="connsiteY147" fmla="*/ 1183709 h 1295065"/>
              <a:gd name="connsiteX148" fmla="*/ 1236976 w 1590358"/>
              <a:gd name="connsiteY148" fmla="*/ 1149263 h 1295065"/>
              <a:gd name="connsiteX149" fmla="*/ 1233844 w 1590358"/>
              <a:gd name="connsiteY149" fmla="*/ 1136737 h 1295065"/>
              <a:gd name="connsiteX150" fmla="*/ 1230713 w 1590358"/>
              <a:gd name="connsiteY150" fmla="*/ 801665 h 1295065"/>
              <a:gd name="connsiteX151" fmla="*/ 1227581 w 1590358"/>
              <a:gd name="connsiteY151" fmla="*/ 792271 h 1295065"/>
              <a:gd name="connsiteX152" fmla="*/ 1224450 w 1590358"/>
              <a:gd name="connsiteY152" fmla="*/ 767219 h 1295065"/>
              <a:gd name="connsiteX153" fmla="*/ 1218187 w 1590358"/>
              <a:gd name="connsiteY153" fmla="*/ 729641 h 1295065"/>
              <a:gd name="connsiteX154" fmla="*/ 1221318 w 1590358"/>
              <a:gd name="connsiteY154" fmla="*/ 667011 h 1295065"/>
              <a:gd name="connsiteX155" fmla="*/ 1227581 w 1590358"/>
              <a:gd name="connsiteY155" fmla="*/ 657616 h 1295065"/>
              <a:gd name="connsiteX156" fmla="*/ 1230713 w 1590358"/>
              <a:gd name="connsiteY156" fmla="*/ 648222 h 1295065"/>
              <a:gd name="connsiteX157" fmla="*/ 1240107 w 1590358"/>
              <a:gd name="connsiteY157" fmla="*/ 635695 h 1295065"/>
              <a:gd name="connsiteX158" fmla="*/ 1246371 w 1590358"/>
              <a:gd name="connsiteY158" fmla="*/ 626301 h 1295065"/>
              <a:gd name="connsiteX159" fmla="*/ 1249502 w 1590358"/>
              <a:gd name="connsiteY159" fmla="*/ 616906 h 1295065"/>
              <a:gd name="connsiteX160" fmla="*/ 1271423 w 1590358"/>
              <a:gd name="connsiteY160" fmla="*/ 588723 h 1295065"/>
              <a:gd name="connsiteX161" fmla="*/ 1290212 w 1590358"/>
              <a:gd name="connsiteY161" fmla="*/ 576197 h 1295065"/>
              <a:gd name="connsiteX162" fmla="*/ 1299606 w 1590358"/>
              <a:gd name="connsiteY162" fmla="*/ 569934 h 1295065"/>
              <a:gd name="connsiteX163" fmla="*/ 1318395 w 1590358"/>
              <a:gd name="connsiteY163" fmla="*/ 554276 h 1295065"/>
              <a:gd name="connsiteX164" fmla="*/ 1327790 w 1590358"/>
              <a:gd name="connsiteY164" fmla="*/ 544882 h 1295065"/>
              <a:gd name="connsiteX165" fmla="*/ 1340316 w 1590358"/>
              <a:gd name="connsiteY165" fmla="*/ 538619 h 1295065"/>
              <a:gd name="connsiteX166" fmla="*/ 1362236 w 1590358"/>
              <a:gd name="connsiteY166" fmla="*/ 522961 h 1295065"/>
              <a:gd name="connsiteX167" fmla="*/ 1371631 w 1590358"/>
              <a:gd name="connsiteY167" fmla="*/ 519830 h 1295065"/>
              <a:gd name="connsiteX168" fmla="*/ 1381025 w 1590358"/>
              <a:gd name="connsiteY168" fmla="*/ 510435 h 1295065"/>
              <a:gd name="connsiteX169" fmla="*/ 1427998 w 1590358"/>
              <a:gd name="connsiteY169" fmla="*/ 501041 h 1295065"/>
              <a:gd name="connsiteX170" fmla="*/ 1459313 w 1590358"/>
              <a:gd name="connsiteY170" fmla="*/ 491646 h 1295065"/>
              <a:gd name="connsiteX171" fmla="*/ 1468707 w 1590358"/>
              <a:gd name="connsiteY171" fmla="*/ 485383 h 1295065"/>
              <a:gd name="connsiteX172" fmla="*/ 1478102 w 1590358"/>
              <a:gd name="connsiteY172" fmla="*/ 482252 h 1295065"/>
              <a:gd name="connsiteX173" fmla="*/ 1490628 w 1590358"/>
              <a:gd name="connsiteY173" fmla="*/ 472857 h 1295065"/>
              <a:gd name="connsiteX174" fmla="*/ 1521943 w 1590358"/>
              <a:gd name="connsiteY174" fmla="*/ 460331 h 1295065"/>
              <a:gd name="connsiteX175" fmla="*/ 1540732 w 1590358"/>
              <a:gd name="connsiteY175" fmla="*/ 454068 h 1295065"/>
              <a:gd name="connsiteX176" fmla="*/ 1550127 w 1590358"/>
              <a:gd name="connsiteY176" fmla="*/ 450937 h 1295065"/>
              <a:gd name="connsiteX177" fmla="*/ 1562653 w 1590358"/>
              <a:gd name="connsiteY177" fmla="*/ 435279 h 1295065"/>
              <a:gd name="connsiteX178" fmla="*/ 1565784 w 1590358"/>
              <a:gd name="connsiteY178" fmla="*/ 272441 h 1295065"/>
              <a:gd name="connsiteX179" fmla="*/ 1575179 w 1590358"/>
              <a:gd name="connsiteY179" fmla="*/ 231731 h 1295065"/>
              <a:gd name="connsiteX180" fmla="*/ 1581442 w 1590358"/>
              <a:gd name="connsiteY180" fmla="*/ 206679 h 1295065"/>
              <a:gd name="connsiteX181" fmla="*/ 1584573 w 1590358"/>
              <a:gd name="connsiteY181" fmla="*/ 197285 h 1295065"/>
              <a:gd name="connsiteX182" fmla="*/ 1584573 w 1590358"/>
              <a:gd name="connsiteY182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0505 w 1590358"/>
              <a:gd name="connsiteY11" fmla="*/ 84550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68893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76644 w 1590358"/>
              <a:gd name="connsiteY29" fmla="*/ 25052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82907 w 1590358"/>
              <a:gd name="connsiteY28" fmla="*/ 34446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789171 w 1590358"/>
              <a:gd name="connsiteY27" fmla="*/ 40709 h 1295065"/>
              <a:gd name="connsiteX28" fmla="*/ 795434 w 1590358"/>
              <a:gd name="connsiteY28" fmla="*/ 28183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801697 w 1590358"/>
              <a:gd name="connsiteY27" fmla="*/ 34446 h 1295065"/>
              <a:gd name="connsiteX28" fmla="*/ 795434 w 1590358"/>
              <a:gd name="connsiteY28" fmla="*/ 28183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795434 w 1590358"/>
              <a:gd name="connsiteY26" fmla="*/ 50104 h 1295065"/>
              <a:gd name="connsiteX27" fmla="*/ 801697 w 1590358"/>
              <a:gd name="connsiteY27" fmla="*/ 34446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811091 w 1590358"/>
              <a:gd name="connsiteY26" fmla="*/ 43841 h 1295065"/>
              <a:gd name="connsiteX27" fmla="*/ 801697 w 1590358"/>
              <a:gd name="connsiteY27" fmla="*/ 34446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  <a:gd name="connsiteX0" fmla="*/ 1584573 w 1590358"/>
              <a:gd name="connsiteY0" fmla="*/ 93945 h 1295065"/>
              <a:gd name="connsiteX1" fmla="*/ 1509417 w 1590358"/>
              <a:gd name="connsiteY1" fmla="*/ 90813 h 1295065"/>
              <a:gd name="connsiteX2" fmla="*/ 1500023 w 1590358"/>
              <a:gd name="connsiteY2" fmla="*/ 87682 h 1295065"/>
              <a:gd name="connsiteX3" fmla="*/ 1449918 w 1590358"/>
              <a:gd name="connsiteY3" fmla="*/ 90813 h 1295065"/>
              <a:gd name="connsiteX4" fmla="*/ 1355973 w 1590358"/>
              <a:gd name="connsiteY4" fmla="*/ 87682 h 1295065"/>
              <a:gd name="connsiteX5" fmla="*/ 1321527 w 1590358"/>
              <a:gd name="connsiteY5" fmla="*/ 78287 h 1295065"/>
              <a:gd name="connsiteX6" fmla="*/ 1299606 w 1590358"/>
              <a:gd name="connsiteY6" fmla="*/ 72024 h 1295065"/>
              <a:gd name="connsiteX7" fmla="*/ 1290212 w 1590358"/>
              <a:gd name="connsiteY7" fmla="*/ 68893 h 1295065"/>
              <a:gd name="connsiteX8" fmla="*/ 1218187 w 1590358"/>
              <a:gd name="connsiteY8" fmla="*/ 65761 h 1295065"/>
              <a:gd name="connsiteX9" fmla="*/ 1158688 w 1590358"/>
              <a:gd name="connsiteY9" fmla="*/ 59499 h 1295065"/>
              <a:gd name="connsiteX10" fmla="*/ 1139899 w 1590358"/>
              <a:gd name="connsiteY10" fmla="*/ 81419 h 1295065"/>
              <a:gd name="connsiteX11" fmla="*/ 1133637 w 1590358"/>
              <a:gd name="connsiteY11" fmla="*/ 75156 h 1295065"/>
              <a:gd name="connsiteX12" fmla="*/ 1092927 w 1590358"/>
              <a:gd name="connsiteY12" fmla="*/ 72024 h 1295065"/>
              <a:gd name="connsiteX13" fmla="*/ 1077269 w 1590358"/>
              <a:gd name="connsiteY13" fmla="*/ 81419 h 1295065"/>
              <a:gd name="connsiteX14" fmla="*/ 1058480 w 1590358"/>
              <a:gd name="connsiteY14" fmla="*/ 72024 h 1295065"/>
              <a:gd name="connsiteX15" fmla="*/ 1039691 w 1590358"/>
              <a:gd name="connsiteY15" fmla="*/ 65761 h 1295065"/>
              <a:gd name="connsiteX16" fmla="*/ 1020902 w 1590358"/>
              <a:gd name="connsiteY16" fmla="*/ 53235 h 1295065"/>
              <a:gd name="connsiteX17" fmla="*/ 986455 w 1590358"/>
              <a:gd name="connsiteY17" fmla="*/ 46972 h 1295065"/>
              <a:gd name="connsiteX18" fmla="*/ 970798 w 1590358"/>
              <a:gd name="connsiteY18" fmla="*/ 43841 h 1295065"/>
              <a:gd name="connsiteX19" fmla="*/ 942614 w 1590358"/>
              <a:gd name="connsiteY19" fmla="*/ 46972 h 1295065"/>
              <a:gd name="connsiteX20" fmla="*/ 933220 w 1590358"/>
              <a:gd name="connsiteY20" fmla="*/ 50104 h 1295065"/>
              <a:gd name="connsiteX21" fmla="*/ 920694 w 1590358"/>
              <a:gd name="connsiteY21" fmla="*/ 53235 h 1295065"/>
              <a:gd name="connsiteX22" fmla="*/ 911299 w 1590358"/>
              <a:gd name="connsiteY22" fmla="*/ 56367 h 1295065"/>
              <a:gd name="connsiteX23" fmla="*/ 867458 w 1590358"/>
              <a:gd name="connsiteY23" fmla="*/ 59498 h 1295065"/>
              <a:gd name="connsiteX24" fmla="*/ 858064 w 1590358"/>
              <a:gd name="connsiteY24" fmla="*/ 65761 h 1295065"/>
              <a:gd name="connsiteX25" fmla="*/ 814223 w 1590358"/>
              <a:gd name="connsiteY25" fmla="*/ 65761 h 1295065"/>
              <a:gd name="connsiteX26" fmla="*/ 811091 w 1590358"/>
              <a:gd name="connsiteY26" fmla="*/ 43841 h 1295065"/>
              <a:gd name="connsiteX27" fmla="*/ 811092 w 1590358"/>
              <a:gd name="connsiteY27" fmla="*/ 37578 h 1295065"/>
              <a:gd name="connsiteX28" fmla="*/ 798565 w 1590358"/>
              <a:gd name="connsiteY28" fmla="*/ 15657 h 1295065"/>
              <a:gd name="connsiteX29" fmla="*/ 786038 w 1590358"/>
              <a:gd name="connsiteY29" fmla="*/ 18789 h 1295065"/>
              <a:gd name="connsiteX30" fmla="*/ 757855 w 1590358"/>
              <a:gd name="connsiteY30" fmla="*/ 18789 h 1295065"/>
              <a:gd name="connsiteX31" fmla="*/ 748461 w 1590358"/>
              <a:gd name="connsiteY31" fmla="*/ 12526 h 1295065"/>
              <a:gd name="connsiteX32" fmla="*/ 739066 w 1590358"/>
              <a:gd name="connsiteY32" fmla="*/ 3131 h 1295065"/>
              <a:gd name="connsiteX33" fmla="*/ 729672 w 1590358"/>
              <a:gd name="connsiteY33" fmla="*/ 0 h 1295065"/>
              <a:gd name="connsiteX34" fmla="*/ 720277 w 1590358"/>
              <a:gd name="connsiteY34" fmla="*/ 3131 h 1295065"/>
              <a:gd name="connsiteX35" fmla="*/ 707751 w 1590358"/>
              <a:gd name="connsiteY35" fmla="*/ 21920 h 1295065"/>
              <a:gd name="connsiteX36" fmla="*/ 695225 w 1590358"/>
              <a:gd name="connsiteY36" fmla="*/ 37578 h 1295065"/>
              <a:gd name="connsiteX37" fmla="*/ 676436 w 1590358"/>
              <a:gd name="connsiteY37" fmla="*/ 53235 h 1295065"/>
              <a:gd name="connsiteX38" fmla="*/ 657647 w 1590358"/>
              <a:gd name="connsiteY38" fmla="*/ 59498 h 1295065"/>
              <a:gd name="connsiteX39" fmla="*/ 648253 w 1590358"/>
              <a:gd name="connsiteY39" fmla="*/ 65761 h 1295065"/>
              <a:gd name="connsiteX40" fmla="*/ 638858 w 1590358"/>
              <a:gd name="connsiteY40" fmla="*/ 68893 h 1295065"/>
              <a:gd name="connsiteX41" fmla="*/ 635727 w 1590358"/>
              <a:gd name="connsiteY41" fmla="*/ 78287 h 1295065"/>
              <a:gd name="connsiteX42" fmla="*/ 626332 w 1590358"/>
              <a:gd name="connsiteY42" fmla="*/ 87682 h 1295065"/>
              <a:gd name="connsiteX43" fmla="*/ 613806 w 1590358"/>
              <a:gd name="connsiteY43" fmla="*/ 106471 h 1295065"/>
              <a:gd name="connsiteX44" fmla="*/ 604412 w 1590358"/>
              <a:gd name="connsiteY44" fmla="*/ 109602 h 1295065"/>
              <a:gd name="connsiteX45" fmla="*/ 595017 w 1590358"/>
              <a:gd name="connsiteY45" fmla="*/ 115865 h 1295065"/>
              <a:gd name="connsiteX46" fmla="*/ 585623 w 1590358"/>
              <a:gd name="connsiteY46" fmla="*/ 118997 h 1295065"/>
              <a:gd name="connsiteX47" fmla="*/ 566834 w 1590358"/>
              <a:gd name="connsiteY47" fmla="*/ 131523 h 1295065"/>
              <a:gd name="connsiteX48" fmla="*/ 557439 w 1590358"/>
              <a:gd name="connsiteY48" fmla="*/ 137786 h 1295065"/>
              <a:gd name="connsiteX49" fmla="*/ 544913 w 1590358"/>
              <a:gd name="connsiteY49" fmla="*/ 156575 h 1295065"/>
              <a:gd name="connsiteX50" fmla="*/ 532387 w 1590358"/>
              <a:gd name="connsiteY50" fmla="*/ 184759 h 1295065"/>
              <a:gd name="connsiteX51" fmla="*/ 522992 w 1590358"/>
              <a:gd name="connsiteY51" fmla="*/ 194153 h 1295065"/>
              <a:gd name="connsiteX52" fmla="*/ 513598 w 1590358"/>
              <a:gd name="connsiteY52" fmla="*/ 197285 h 1295065"/>
              <a:gd name="connsiteX53" fmla="*/ 504203 w 1590358"/>
              <a:gd name="connsiteY53" fmla="*/ 203548 h 1295065"/>
              <a:gd name="connsiteX54" fmla="*/ 466625 w 1590358"/>
              <a:gd name="connsiteY54" fmla="*/ 209811 h 1295065"/>
              <a:gd name="connsiteX55" fmla="*/ 457231 w 1590358"/>
              <a:gd name="connsiteY55" fmla="*/ 216074 h 1295065"/>
              <a:gd name="connsiteX56" fmla="*/ 438442 w 1590358"/>
              <a:gd name="connsiteY56" fmla="*/ 234863 h 1295065"/>
              <a:gd name="connsiteX57" fmla="*/ 429047 w 1590358"/>
              <a:gd name="connsiteY57" fmla="*/ 241126 h 1295065"/>
              <a:gd name="connsiteX58" fmla="*/ 413390 w 1590358"/>
              <a:gd name="connsiteY58" fmla="*/ 259915 h 1295065"/>
              <a:gd name="connsiteX59" fmla="*/ 410258 w 1590358"/>
              <a:gd name="connsiteY59" fmla="*/ 269309 h 1295065"/>
              <a:gd name="connsiteX60" fmla="*/ 397732 w 1590358"/>
              <a:gd name="connsiteY60" fmla="*/ 288098 h 1295065"/>
              <a:gd name="connsiteX61" fmla="*/ 394601 w 1590358"/>
              <a:gd name="connsiteY61" fmla="*/ 316282 h 1295065"/>
              <a:gd name="connsiteX62" fmla="*/ 413390 w 1590358"/>
              <a:gd name="connsiteY62" fmla="*/ 310019 h 1295065"/>
              <a:gd name="connsiteX63" fmla="*/ 422784 w 1590358"/>
              <a:gd name="connsiteY63" fmla="*/ 288098 h 1295065"/>
              <a:gd name="connsiteX64" fmla="*/ 441573 w 1590358"/>
              <a:gd name="connsiteY64" fmla="*/ 259915 h 1295065"/>
              <a:gd name="connsiteX65" fmla="*/ 450968 w 1590358"/>
              <a:gd name="connsiteY65" fmla="*/ 253652 h 1295065"/>
              <a:gd name="connsiteX66" fmla="*/ 469757 w 1590358"/>
              <a:gd name="connsiteY66" fmla="*/ 241126 h 1295065"/>
              <a:gd name="connsiteX67" fmla="*/ 476020 w 1590358"/>
              <a:gd name="connsiteY67" fmla="*/ 250520 h 1295065"/>
              <a:gd name="connsiteX68" fmla="*/ 469757 w 1590358"/>
              <a:gd name="connsiteY68" fmla="*/ 278704 h 1295065"/>
              <a:gd name="connsiteX69" fmla="*/ 460362 w 1590358"/>
              <a:gd name="connsiteY69" fmla="*/ 284967 h 1295065"/>
              <a:gd name="connsiteX70" fmla="*/ 447836 w 1590358"/>
              <a:gd name="connsiteY70" fmla="*/ 294361 h 1295065"/>
              <a:gd name="connsiteX71" fmla="*/ 441573 w 1590358"/>
              <a:gd name="connsiteY71" fmla="*/ 303756 h 1295065"/>
              <a:gd name="connsiteX72" fmla="*/ 419653 w 1590358"/>
              <a:gd name="connsiteY72" fmla="*/ 328808 h 1295065"/>
              <a:gd name="connsiteX73" fmla="*/ 413390 w 1590358"/>
              <a:gd name="connsiteY73" fmla="*/ 347597 h 1295065"/>
              <a:gd name="connsiteX74" fmla="*/ 397732 w 1590358"/>
              <a:gd name="connsiteY74" fmla="*/ 403964 h 1295065"/>
              <a:gd name="connsiteX75" fmla="*/ 378943 w 1590358"/>
              <a:gd name="connsiteY75" fmla="*/ 422753 h 1295065"/>
              <a:gd name="connsiteX76" fmla="*/ 375812 w 1590358"/>
              <a:gd name="connsiteY76" fmla="*/ 432148 h 1295065"/>
              <a:gd name="connsiteX77" fmla="*/ 363286 w 1590358"/>
              <a:gd name="connsiteY77" fmla="*/ 450937 h 1295065"/>
              <a:gd name="connsiteX78" fmla="*/ 350760 w 1590358"/>
              <a:gd name="connsiteY78" fmla="*/ 469726 h 1295065"/>
              <a:gd name="connsiteX79" fmla="*/ 338234 w 1590358"/>
              <a:gd name="connsiteY79" fmla="*/ 488515 h 1295065"/>
              <a:gd name="connsiteX80" fmla="*/ 331971 w 1590358"/>
              <a:gd name="connsiteY80" fmla="*/ 551145 h 1295065"/>
              <a:gd name="connsiteX81" fmla="*/ 325707 w 1590358"/>
              <a:gd name="connsiteY81" fmla="*/ 557408 h 1295065"/>
              <a:gd name="connsiteX82" fmla="*/ 300655 w 1590358"/>
              <a:gd name="connsiteY82" fmla="*/ 557407 h 1295065"/>
              <a:gd name="connsiteX83" fmla="*/ 284998 w 1590358"/>
              <a:gd name="connsiteY83" fmla="*/ 591854 h 1295065"/>
              <a:gd name="connsiteX84" fmla="*/ 278735 w 1590358"/>
              <a:gd name="connsiteY84" fmla="*/ 610643 h 1295065"/>
              <a:gd name="connsiteX85" fmla="*/ 259946 w 1590358"/>
              <a:gd name="connsiteY85" fmla="*/ 626301 h 1295065"/>
              <a:gd name="connsiteX86" fmla="*/ 253683 w 1590358"/>
              <a:gd name="connsiteY86" fmla="*/ 673274 h 1295065"/>
              <a:gd name="connsiteX87" fmla="*/ 247420 w 1590358"/>
              <a:gd name="connsiteY87" fmla="*/ 692063 h 1295065"/>
              <a:gd name="connsiteX88" fmla="*/ 244288 w 1590358"/>
              <a:gd name="connsiteY88" fmla="*/ 701457 h 1295065"/>
              <a:gd name="connsiteX89" fmla="*/ 228631 w 1590358"/>
              <a:gd name="connsiteY89" fmla="*/ 720246 h 1295065"/>
              <a:gd name="connsiteX90" fmla="*/ 222368 w 1590358"/>
              <a:gd name="connsiteY90" fmla="*/ 739035 h 1295065"/>
              <a:gd name="connsiteX91" fmla="*/ 219236 w 1590358"/>
              <a:gd name="connsiteY91" fmla="*/ 748430 h 1295065"/>
              <a:gd name="connsiteX92" fmla="*/ 209842 w 1590358"/>
              <a:gd name="connsiteY92" fmla="*/ 767219 h 1295065"/>
              <a:gd name="connsiteX93" fmla="*/ 200447 w 1590358"/>
              <a:gd name="connsiteY93" fmla="*/ 770350 h 1295065"/>
              <a:gd name="connsiteX94" fmla="*/ 166001 w 1590358"/>
              <a:gd name="connsiteY94" fmla="*/ 760956 h 1295065"/>
              <a:gd name="connsiteX95" fmla="*/ 134686 w 1590358"/>
              <a:gd name="connsiteY95" fmla="*/ 795402 h 1295065"/>
              <a:gd name="connsiteX96" fmla="*/ 131554 w 1590358"/>
              <a:gd name="connsiteY96" fmla="*/ 804797 h 1295065"/>
              <a:gd name="connsiteX97" fmla="*/ 112765 w 1590358"/>
              <a:gd name="connsiteY97" fmla="*/ 820454 h 1295065"/>
              <a:gd name="connsiteX98" fmla="*/ 103371 w 1590358"/>
              <a:gd name="connsiteY98" fmla="*/ 823586 h 1295065"/>
              <a:gd name="connsiteX99" fmla="*/ 87713 w 1590358"/>
              <a:gd name="connsiteY99" fmla="*/ 839243 h 1295065"/>
              <a:gd name="connsiteX100" fmla="*/ 78318 w 1590358"/>
              <a:gd name="connsiteY100" fmla="*/ 873690 h 1295065"/>
              <a:gd name="connsiteX101" fmla="*/ 78318 w 1590358"/>
              <a:gd name="connsiteY101" fmla="*/ 873690 h 1295065"/>
              <a:gd name="connsiteX102" fmla="*/ 75187 w 1590358"/>
              <a:gd name="connsiteY102" fmla="*/ 886216 h 1295065"/>
              <a:gd name="connsiteX103" fmla="*/ 65792 w 1590358"/>
              <a:gd name="connsiteY103" fmla="*/ 914400 h 1295065"/>
              <a:gd name="connsiteX104" fmla="*/ 62661 w 1590358"/>
              <a:gd name="connsiteY104" fmla="*/ 923794 h 1295065"/>
              <a:gd name="connsiteX105" fmla="*/ 59529 w 1590358"/>
              <a:gd name="connsiteY105" fmla="*/ 933189 h 1295065"/>
              <a:gd name="connsiteX106" fmla="*/ 62661 w 1590358"/>
              <a:gd name="connsiteY106" fmla="*/ 945715 h 1295065"/>
              <a:gd name="connsiteX107" fmla="*/ 65792 w 1590358"/>
              <a:gd name="connsiteY107" fmla="*/ 955109 h 1295065"/>
              <a:gd name="connsiteX108" fmla="*/ 53266 w 1590358"/>
              <a:gd name="connsiteY108" fmla="*/ 973898 h 1295065"/>
              <a:gd name="connsiteX109" fmla="*/ 50135 w 1590358"/>
              <a:gd name="connsiteY109" fmla="*/ 983293 h 1295065"/>
              <a:gd name="connsiteX110" fmla="*/ 43872 w 1590358"/>
              <a:gd name="connsiteY110" fmla="*/ 1036528 h 1295065"/>
              <a:gd name="connsiteX111" fmla="*/ 34477 w 1590358"/>
              <a:gd name="connsiteY111" fmla="*/ 1064712 h 1295065"/>
              <a:gd name="connsiteX112" fmla="*/ 31346 w 1590358"/>
              <a:gd name="connsiteY112" fmla="*/ 1074106 h 1295065"/>
              <a:gd name="connsiteX113" fmla="*/ 21951 w 1590358"/>
              <a:gd name="connsiteY113" fmla="*/ 1136737 h 1295065"/>
              <a:gd name="connsiteX114" fmla="*/ 18820 w 1590358"/>
              <a:gd name="connsiteY114" fmla="*/ 1149263 h 1295065"/>
              <a:gd name="connsiteX115" fmla="*/ 12557 w 1590358"/>
              <a:gd name="connsiteY115" fmla="*/ 1196235 h 1295065"/>
              <a:gd name="connsiteX116" fmla="*/ 9425 w 1590358"/>
              <a:gd name="connsiteY116" fmla="*/ 1205630 h 1295065"/>
              <a:gd name="connsiteX117" fmla="*/ 6294 w 1590358"/>
              <a:gd name="connsiteY117" fmla="*/ 1221287 h 1295065"/>
              <a:gd name="connsiteX118" fmla="*/ 31 w 1590358"/>
              <a:gd name="connsiteY118" fmla="*/ 1240076 h 1295065"/>
              <a:gd name="connsiteX119" fmla="*/ 3162 w 1590358"/>
              <a:gd name="connsiteY119" fmla="*/ 1293312 h 1295065"/>
              <a:gd name="connsiteX120" fmla="*/ 15688 w 1590358"/>
              <a:gd name="connsiteY120" fmla="*/ 1290180 h 1295065"/>
              <a:gd name="connsiteX121" fmla="*/ 21951 w 1590358"/>
              <a:gd name="connsiteY121" fmla="*/ 1271391 h 1295065"/>
              <a:gd name="connsiteX122" fmla="*/ 25083 w 1590358"/>
              <a:gd name="connsiteY122" fmla="*/ 1261997 h 1295065"/>
              <a:gd name="connsiteX123" fmla="*/ 28214 w 1590358"/>
              <a:gd name="connsiteY123" fmla="*/ 1211893 h 1295065"/>
              <a:gd name="connsiteX124" fmla="*/ 37609 w 1590358"/>
              <a:gd name="connsiteY124" fmla="*/ 1183709 h 1295065"/>
              <a:gd name="connsiteX125" fmla="*/ 43872 w 1590358"/>
              <a:gd name="connsiteY125" fmla="*/ 1161789 h 1295065"/>
              <a:gd name="connsiteX126" fmla="*/ 50135 w 1590358"/>
              <a:gd name="connsiteY126" fmla="*/ 1143000 h 1295065"/>
              <a:gd name="connsiteX127" fmla="*/ 53266 w 1590358"/>
              <a:gd name="connsiteY127" fmla="*/ 1121079 h 1295065"/>
              <a:gd name="connsiteX128" fmla="*/ 56398 w 1590358"/>
              <a:gd name="connsiteY128" fmla="*/ 1111685 h 1295065"/>
              <a:gd name="connsiteX129" fmla="*/ 75187 w 1590358"/>
              <a:gd name="connsiteY129" fmla="*/ 1099159 h 1295065"/>
              <a:gd name="connsiteX130" fmla="*/ 119028 w 1590358"/>
              <a:gd name="connsiteY130" fmla="*/ 1102290 h 1295065"/>
              <a:gd name="connsiteX131" fmla="*/ 150343 w 1590358"/>
              <a:gd name="connsiteY131" fmla="*/ 1105422 h 1295065"/>
              <a:gd name="connsiteX132" fmla="*/ 222368 w 1590358"/>
              <a:gd name="connsiteY132" fmla="*/ 1108553 h 1295065"/>
              <a:gd name="connsiteX133" fmla="*/ 231762 w 1590358"/>
              <a:gd name="connsiteY133" fmla="*/ 1111685 h 1295065"/>
              <a:gd name="connsiteX134" fmla="*/ 369549 w 1590358"/>
              <a:gd name="connsiteY134" fmla="*/ 1117948 h 1295065"/>
              <a:gd name="connsiteX135" fmla="*/ 416521 w 1590358"/>
              <a:gd name="connsiteY135" fmla="*/ 1121079 h 1295065"/>
              <a:gd name="connsiteX136" fmla="*/ 447836 w 1590358"/>
              <a:gd name="connsiteY136" fmla="*/ 1127342 h 1295065"/>
              <a:gd name="connsiteX137" fmla="*/ 497940 w 1590358"/>
              <a:gd name="connsiteY137" fmla="*/ 1133605 h 1295065"/>
              <a:gd name="connsiteX138" fmla="*/ 601280 w 1590358"/>
              <a:gd name="connsiteY138" fmla="*/ 1136737 h 1295065"/>
              <a:gd name="connsiteX139" fmla="*/ 770381 w 1590358"/>
              <a:gd name="connsiteY139" fmla="*/ 1139868 h 1295065"/>
              <a:gd name="connsiteX140" fmla="*/ 786039 w 1590358"/>
              <a:gd name="connsiteY140" fmla="*/ 1143000 h 1295065"/>
              <a:gd name="connsiteX141" fmla="*/ 886247 w 1590358"/>
              <a:gd name="connsiteY141" fmla="*/ 1149263 h 1295065"/>
              <a:gd name="connsiteX142" fmla="*/ 930088 w 1590358"/>
              <a:gd name="connsiteY142" fmla="*/ 1155526 h 1295065"/>
              <a:gd name="connsiteX143" fmla="*/ 967666 w 1590358"/>
              <a:gd name="connsiteY143" fmla="*/ 1161789 h 1295065"/>
              <a:gd name="connsiteX144" fmla="*/ 992718 w 1590358"/>
              <a:gd name="connsiteY144" fmla="*/ 1164920 h 1295065"/>
              <a:gd name="connsiteX145" fmla="*/ 1036560 w 1590358"/>
              <a:gd name="connsiteY145" fmla="*/ 1171183 h 1295065"/>
              <a:gd name="connsiteX146" fmla="*/ 1058480 w 1590358"/>
              <a:gd name="connsiteY146" fmla="*/ 1174315 h 1295065"/>
              <a:gd name="connsiteX147" fmla="*/ 1067875 w 1590358"/>
              <a:gd name="connsiteY147" fmla="*/ 1177446 h 1295065"/>
              <a:gd name="connsiteX148" fmla="*/ 1099190 w 1590358"/>
              <a:gd name="connsiteY148" fmla="*/ 1183709 h 1295065"/>
              <a:gd name="connsiteX149" fmla="*/ 1236976 w 1590358"/>
              <a:gd name="connsiteY149" fmla="*/ 1149263 h 1295065"/>
              <a:gd name="connsiteX150" fmla="*/ 1233844 w 1590358"/>
              <a:gd name="connsiteY150" fmla="*/ 1136737 h 1295065"/>
              <a:gd name="connsiteX151" fmla="*/ 1230713 w 1590358"/>
              <a:gd name="connsiteY151" fmla="*/ 801665 h 1295065"/>
              <a:gd name="connsiteX152" fmla="*/ 1227581 w 1590358"/>
              <a:gd name="connsiteY152" fmla="*/ 792271 h 1295065"/>
              <a:gd name="connsiteX153" fmla="*/ 1224450 w 1590358"/>
              <a:gd name="connsiteY153" fmla="*/ 767219 h 1295065"/>
              <a:gd name="connsiteX154" fmla="*/ 1218187 w 1590358"/>
              <a:gd name="connsiteY154" fmla="*/ 729641 h 1295065"/>
              <a:gd name="connsiteX155" fmla="*/ 1221318 w 1590358"/>
              <a:gd name="connsiteY155" fmla="*/ 667011 h 1295065"/>
              <a:gd name="connsiteX156" fmla="*/ 1227581 w 1590358"/>
              <a:gd name="connsiteY156" fmla="*/ 657616 h 1295065"/>
              <a:gd name="connsiteX157" fmla="*/ 1230713 w 1590358"/>
              <a:gd name="connsiteY157" fmla="*/ 648222 h 1295065"/>
              <a:gd name="connsiteX158" fmla="*/ 1240107 w 1590358"/>
              <a:gd name="connsiteY158" fmla="*/ 635695 h 1295065"/>
              <a:gd name="connsiteX159" fmla="*/ 1246371 w 1590358"/>
              <a:gd name="connsiteY159" fmla="*/ 626301 h 1295065"/>
              <a:gd name="connsiteX160" fmla="*/ 1249502 w 1590358"/>
              <a:gd name="connsiteY160" fmla="*/ 616906 h 1295065"/>
              <a:gd name="connsiteX161" fmla="*/ 1271423 w 1590358"/>
              <a:gd name="connsiteY161" fmla="*/ 588723 h 1295065"/>
              <a:gd name="connsiteX162" fmla="*/ 1290212 w 1590358"/>
              <a:gd name="connsiteY162" fmla="*/ 576197 h 1295065"/>
              <a:gd name="connsiteX163" fmla="*/ 1299606 w 1590358"/>
              <a:gd name="connsiteY163" fmla="*/ 569934 h 1295065"/>
              <a:gd name="connsiteX164" fmla="*/ 1318395 w 1590358"/>
              <a:gd name="connsiteY164" fmla="*/ 554276 h 1295065"/>
              <a:gd name="connsiteX165" fmla="*/ 1327790 w 1590358"/>
              <a:gd name="connsiteY165" fmla="*/ 544882 h 1295065"/>
              <a:gd name="connsiteX166" fmla="*/ 1340316 w 1590358"/>
              <a:gd name="connsiteY166" fmla="*/ 538619 h 1295065"/>
              <a:gd name="connsiteX167" fmla="*/ 1362236 w 1590358"/>
              <a:gd name="connsiteY167" fmla="*/ 522961 h 1295065"/>
              <a:gd name="connsiteX168" fmla="*/ 1371631 w 1590358"/>
              <a:gd name="connsiteY168" fmla="*/ 519830 h 1295065"/>
              <a:gd name="connsiteX169" fmla="*/ 1381025 w 1590358"/>
              <a:gd name="connsiteY169" fmla="*/ 510435 h 1295065"/>
              <a:gd name="connsiteX170" fmla="*/ 1427998 w 1590358"/>
              <a:gd name="connsiteY170" fmla="*/ 501041 h 1295065"/>
              <a:gd name="connsiteX171" fmla="*/ 1459313 w 1590358"/>
              <a:gd name="connsiteY171" fmla="*/ 491646 h 1295065"/>
              <a:gd name="connsiteX172" fmla="*/ 1468707 w 1590358"/>
              <a:gd name="connsiteY172" fmla="*/ 485383 h 1295065"/>
              <a:gd name="connsiteX173" fmla="*/ 1478102 w 1590358"/>
              <a:gd name="connsiteY173" fmla="*/ 482252 h 1295065"/>
              <a:gd name="connsiteX174" fmla="*/ 1490628 w 1590358"/>
              <a:gd name="connsiteY174" fmla="*/ 472857 h 1295065"/>
              <a:gd name="connsiteX175" fmla="*/ 1521943 w 1590358"/>
              <a:gd name="connsiteY175" fmla="*/ 460331 h 1295065"/>
              <a:gd name="connsiteX176" fmla="*/ 1540732 w 1590358"/>
              <a:gd name="connsiteY176" fmla="*/ 454068 h 1295065"/>
              <a:gd name="connsiteX177" fmla="*/ 1550127 w 1590358"/>
              <a:gd name="connsiteY177" fmla="*/ 450937 h 1295065"/>
              <a:gd name="connsiteX178" fmla="*/ 1562653 w 1590358"/>
              <a:gd name="connsiteY178" fmla="*/ 435279 h 1295065"/>
              <a:gd name="connsiteX179" fmla="*/ 1565784 w 1590358"/>
              <a:gd name="connsiteY179" fmla="*/ 272441 h 1295065"/>
              <a:gd name="connsiteX180" fmla="*/ 1575179 w 1590358"/>
              <a:gd name="connsiteY180" fmla="*/ 231731 h 1295065"/>
              <a:gd name="connsiteX181" fmla="*/ 1581442 w 1590358"/>
              <a:gd name="connsiteY181" fmla="*/ 206679 h 1295065"/>
              <a:gd name="connsiteX182" fmla="*/ 1584573 w 1590358"/>
              <a:gd name="connsiteY182" fmla="*/ 197285 h 1295065"/>
              <a:gd name="connsiteX183" fmla="*/ 1584573 w 1590358"/>
              <a:gd name="connsiteY183" fmla="*/ 93945 h 129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590358" h="1295065">
                <a:moveTo>
                  <a:pt x="1584573" y="93945"/>
                </a:moveTo>
                <a:cubicBezTo>
                  <a:pt x="1572047" y="76200"/>
                  <a:pt x="1534422" y="92665"/>
                  <a:pt x="1509417" y="90813"/>
                </a:cubicBezTo>
                <a:cubicBezTo>
                  <a:pt x="1506125" y="90569"/>
                  <a:pt x="1503324" y="87682"/>
                  <a:pt x="1500023" y="87682"/>
                </a:cubicBezTo>
                <a:cubicBezTo>
                  <a:pt x="1483289" y="87682"/>
                  <a:pt x="1466620" y="89769"/>
                  <a:pt x="1449918" y="90813"/>
                </a:cubicBezTo>
                <a:cubicBezTo>
                  <a:pt x="1418603" y="89769"/>
                  <a:pt x="1387254" y="89470"/>
                  <a:pt x="1355973" y="87682"/>
                </a:cubicBezTo>
                <a:cubicBezTo>
                  <a:pt x="1345292" y="87072"/>
                  <a:pt x="1331164" y="81499"/>
                  <a:pt x="1321527" y="78287"/>
                </a:cubicBezTo>
                <a:cubicBezTo>
                  <a:pt x="1299017" y="70784"/>
                  <a:pt x="1327110" y="79882"/>
                  <a:pt x="1299606" y="72024"/>
                </a:cubicBezTo>
                <a:cubicBezTo>
                  <a:pt x="1296432" y="71117"/>
                  <a:pt x="1293503" y="69146"/>
                  <a:pt x="1290212" y="68893"/>
                </a:cubicBezTo>
                <a:cubicBezTo>
                  <a:pt x="1266252" y="67050"/>
                  <a:pt x="1242195" y="66805"/>
                  <a:pt x="1218187" y="65761"/>
                </a:cubicBezTo>
                <a:cubicBezTo>
                  <a:pt x="1198354" y="66805"/>
                  <a:pt x="1178163" y="55604"/>
                  <a:pt x="1158688" y="59499"/>
                </a:cubicBezTo>
                <a:cubicBezTo>
                  <a:pt x="1151307" y="60975"/>
                  <a:pt x="1144074" y="78810"/>
                  <a:pt x="1139899" y="81419"/>
                </a:cubicBezTo>
                <a:cubicBezTo>
                  <a:pt x="1135724" y="84028"/>
                  <a:pt x="1135724" y="77244"/>
                  <a:pt x="1133637" y="75156"/>
                </a:cubicBezTo>
                <a:cubicBezTo>
                  <a:pt x="1125808" y="75156"/>
                  <a:pt x="1101800" y="72546"/>
                  <a:pt x="1092927" y="72024"/>
                </a:cubicBezTo>
                <a:cubicBezTo>
                  <a:pt x="1084054" y="71502"/>
                  <a:pt x="1083010" y="81419"/>
                  <a:pt x="1077269" y="81419"/>
                </a:cubicBezTo>
                <a:cubicBezTo>
                  <a:pt x="1071528" y="81419"/>
                  <a:pt x="1068436" y="76449"/>
                  <a:pt x="1058480" y="72024"/>
                </a:cubicBezTo>
                <a:cubicBezTo>
                  <a:pt x="1052447" y="69343"/>
                  <a:pt x="1045954" y="67849"/>
                  <a:pt x="1039691" y="65761"/>
                </a:cubicBezTo>
                <a:cubicBezTo>
                  <a:pt x="1032550" y="63381"/>
                  <a:pt x="1028043" y="55615"/>
                  <a:pt x="1020902" y="53235"/>
                </a:cubicBezTo>
                <a:cubicBezTo>
                  <a:pt x="1001738" y="46848"/>
                  <a:pt x="1019334" y="52030"/>
                  <a:pt x="986455" y="46972"/>
                </a:cubicBezTo>
                <a:cubicBezTo>
                  <a:pt x="981195" y="46163"/>
                  <a:pt x="976017" y="44885"/>
                  <a:pt x="970798" y="43841"/>
                </a:cubicBezTo>
                <a:cubicBezTo>
                  <a:pt x="961403" y="44885"/>
                  <a:pt x="951938" y="45418"/>
                  <a:pt x="942614" y="46972"/>
                </a:cubicBezTo>
                <a:cubicBezTo>
                  <a:pt x="939358" y="47515"/>
                  <a:pt x="936394" y="49197"/>
                  <a:pt x="933220" y="50104"/>
                </a:cubicBezTo>
                <a:cubicBezTo>
                  <a:pt x="929082" y="51286"/>
                  <a:pt x="924832" y="52053"/>
                  <a:pt x="920694" y="53235"/>
                </a:cubicBezTo>
                <a:cubicBezTo>
                  <a:pt x="917520" y="54142"/>
                  <a:pt x="914577" y="55981"/>
                  <a:pt x="911299" y="56367"/>
                </a:cubicBezTo>
                <a:cubicBezTo>
                  <a:pt x="896748" y="58079"/>
                  <a:pt x="882072" y="58454"/>
                  <a:pt x="867458" y="59498"/>
                </a:cubicBezTo>
                <a:cubicBezTo>
                  <a:pt x="864327" y="61586"/>
                  <a:pt x="861430" y="64078"/>
                  <a:pt x="858064" y="65761"/>
                </a:cubicBezTo>
                <a:cubicBezTo>
                  <a:pt x="843466" y="73061"/>
                  <a:pt x="831930" y="67371"/>
                  <a:pt x="814223" y="65761"/>
                </a:cubicBezTo>
                <a:cubicBezTo>
                  <a:pt x="804986" y="59603"/>
                  <a:pt x="811613" y="48538"/>
                  <a:pt x="811091" y="43841"/>
                </a:cubicBezTo>
                <a:cubicBezTo>
                  <a:pt x="810569" y="39144"/>
                  <a:pt x="813180" y="42275"/>
                  <a:pt x="811092" y="37578"/>
                </a:cubicBezTo>
                <a:cubicBezTo>
                  <a:pt x="809004" y="32881"/>
                  <a:pt x="802741" y="18788"/>
                  <a:pt x="798565" y="15657"/>
                </a:cubicBezTo>
                <a:cubicBezTo>
                  <a:pt x="794389" y="12526"/>
                  <a:pt x="792823" y="18267"/>
                  <a:pt x="786038" y="18789"/>
                </a:cubicBezTo>
                <a:cubicBezTo>
                  <a:pt x="779253" y="19311"/>
                  <a:pt x="764118" y="19833"/>
                  <a:pt x="757855" y="18789"/>
                </a:cubicBezTo>
                <a:cubicBezTo>
                  <a:pt x="751592" y="17745"/>
                  <a:pt x="751352" y="14935"/>
                  <a:pt x="748461" y="12526"/>
                </a:cubicBezTo>
                <a:cubicBezTo>
                  <a:pt x="745059" y="9691"/>
                  <a:pt x="742751" y="5588"/>
                  <a:pt x="739066" y="3131"/>
                </a:cubicBezTo>
                <a:cubicBezTo>
                  <a:pt x="736320" y="1300"/>
                  <a:pt x="732803" y="1044"/>
                  <a:pt x="729672" y="0"/>
                </a:cubicBezTo>
                <a:cubicBezTo>
                  <a:pt x="726540" y="1044"/>
                  <a:pt x="722611" y="797"/>
                  <a:pt x="720277" y="3131"/>
                </a:cubicBezTo>
                <a:cubicBezTo>
                  <a:pt x="714954" y="8453"/>
                  <a:pt x="707751" y="21920"/>
                  <a:pt x="707751" y="21920"/>
                </a:cubicBezTo>
                <a:cubicBezTo>
                  <a:pt x="702611" y="37343"/>
                  <a:pt x="708300" y="26682"/>
                  <a:pt x="695225" y="37578"/>
                </a:cubicBezTo>
                <a:cubicBezTo>
                  <a:pt x="686795" y="44603"/>
                  <a:pt x="686434" y="48791"/>
                  <a:pt x="676436" y="53235"/>
                </a:cubicBezTo>
                <a:cubicBezTo>
                  <a:pt x="670403" y="55916"/>
                  <a:pt x="657647" y="59498"/>
                  <a:pt x="657647" y="59498"/>
                </a:cubicBezTo>
                <a:cubicBezTo>
                  <a:pt x="654516" y="61586"/>
                  <a:pt x="651619" y="64078"/>
                  <a:pt x="648253" y="65761"/>
                </a:cubicBezTo>
                <a:cubicBezTo>
                  <a:pt x="645300" y="67237"/>
                  <a:pt x="641192" y="66559"/>
                  <a:pt x="638858" y="68893"/>
                </a:cubicBezTo>
                <a:cubicBezTo>
                  <a:pt x="636524" y="71227"/>
                  <a:pt x="637558" y="75541"/>
                  <a:pt x="635727" y="78287"/>
                </a:cubicBezTo>
                <a:cubicBezTo>
                  <a:pt x="633270" y="81972"/>
                  <a:pt x="629464" y="84550"/>
                  <a:pt x="626332" y="87682"/>
                </a:cubicBezTo>
                <a:cubicBezTo>
                  <a:pt x="623049" y="97531"/>
                  <a:pt x="623860" y="99769"/>
                  <a:pt x="613806" y="106471"/>
                </a:cubicBezTo>
                <a:cubicBezTo>
                  <a:pt x="611060" y="108302"/>
                  <a:pt x="607543" y="108558"/>
                  <a:pt x="604412" y="109602"/>
                </a:cubicBezTo>
                <a:cubicBezTo>
                  <a:pt x="601280" y="111690"/>
                  <a:pt x="598383" y="114182"/>
                  <a:pt x="595017" y="115865"/>
                </a:cubicBezTo>
                <a:cubicBezTo>
                  <a:pt x="592065" y="117341"/>
                  <a:pt x="588508" y="117394"/>
                  <a:pt x="585623" y="118997"/>
                </a:cubicBezTo>
                <a:cubicBezTo>
                  <a:pt x="579043" y="122653"/>
                  <a:pt x="573097" y="127348"/>
                  <a:pt x="566834" y="131523"/>
                </a:cubicBezTo>
                <a:lnTo>
                  <a:pt x="557439" y="137786"/>
                </a:lnTo>
                <a:cubicBezTo>
                  <a:pt x="553264" y="144049"/>
                  <a:pt x="547293" y="149434"/>
                  <a:pt x="544913" y="156575"/>
                </a:cubicBezTo>
                <a:cubicBezTo>
                  <a:pt x="540362" y="170227"/>
                  <a:pt x="540657" y="174835"/>
                  <a:pt x="532387" y="184759"/>
                </a:cubicBezTo>
                <a:cubicBezTo>
                  <a:pt x="529552" y="188161"/>
                  <a:pt x="526677" y="191696"/>
                  <a:pt x="522992" y="194153"/>
                </a:cubicBezTo>
                <a:cubicBezTo>
                  <a:pt x="520246" y="195984"/>
                  <a:pt x="516550" y="195809"/>
                  <a:pt x="513598" y="197285"/>
                </a:cubicBezTo>
                <a:cubicBezTo>
                  <a:pt x="510232" y="198968"/>
                  <a:pt x="507840" y="202578"/>
                  <a:pt x="504203" y="203548"/>
                </a:cubicBezTo>
                <a:cubicBezTo>
                  <a:pt x="491933" y="206820"/>
                  <a:pt x="466625" y="209811"/>
                  <a:pt x="466625" y="209811"/>
                </a:cubicBezTo>
                <a:cubicBezTo>
                  <a:pt x="463494" y="211899"/>
                  <a:pt x="460044" y="213574"/>
                  <a:pt x="457231" y="216074"/>
                </a:cubicBezTo>
                <a:cubicBezTo>
                  <a:pt x="450611" y="221958"/>
                  <a:pt x="445812" y="229950"/>
                  <a:pt x="438442" y="234863"/>
                </a:cubicBezTo>
                <a:cubicBezTo>
                  <a:pt x="435310" y="236951"/>
                  <a:pt x="431938" y="238717"/>
                  <a:pt x="429047" y="241126"/>
                </a:cubicBezTo>
                <a:cubicBezTo>
                  <a:pt x="423110" y="246074"/>
                  <a:pt x="416910" y="252876"/>
                  <a:pt x="413390" y="259915"/>
                </a:cubicBezTo>
                <a:cubicBezTo>
                  <a:pt x="411914" y="262867"/>
                  <a:pt x="411861" y="266424"/>
                  <a:pt x="410258" y="269309"/>
                </a:cubicBezTo>
                <a:cubicBezTo>
                  <a:pt x="406602" y="275889"/>
                  <a:pt x="397732" y="288098"/>
                  <a:pt x="397732" y="288098"/>
                </a:cubicBezTo>
                <a:cubicBezTo>
                  <a:pt x="390425" y="310019"/>
                  <a:pt x="389381" y="300624"/>
                  <a:pt x="394601" y="316282"/>
                </a:cubicBezTo>
                <a:lnTo>
                  <a:pt x="413390" y="310019"/>
                </a:lnTo>
                <a:cubicBezTo>
                  <a:pt x="417668" y="308593"/>
                  <a:pt x="420625" y="291985"/>
                  <a:pt x="422784" y="288098"/>
                </a:cubicBezTo>
                <a:cubicBezTo>
                  <a:pt x="422788" y="288091"/>
                  <a:pt x="438439" y="264616"/>
                  <a:pt x="441573" y="259915"/>
                </a:cubicBezTo>
                <a:cubicBezTo>
                  <a:pt x="443661" y="256783"/>
                  <a:pt x="448077" y="256062"/>
                  <a:pt x="450968" y="253652"/>
                </a:cubicBezTo>
                <a:cubicBezTo>
                  <a:pt x="466606" y="240620"/>
                  <a:pt x="453246" y="246629"/>
                  <a:pt x="469757" y="241126"/>
                </a:cubicBezTo>
                <a:cubicBezTo>
                  <a:pt x="471845" y="244257"/>
                  <a:pt x="475604" y="246780"/>
                  <a:pt x="476020" y="250520"/>
                </a:cubicBezTo>
                <a:cubicBezTo>
                  <a:pt x="476035" y="250651"/>
                  <a:pt x="472977" y="274678"/>
                  <a:pt x="469757" y="278704"/>
                </a:cubicBezTo>
                <a:cubicBezTo>
                  <a:pt x="467406" y="281643"/>
                  <a:pt x="463425" y="282779"/>
                  <a:pt x="460362" y="284967"/>
                </a:cubicBezTo>
                <a:cubicBezTo>
                  <a:pt x="456115" y="288000"/>
                  <a:pt x="452011" y="291230"/>
                  <a:pt x="447836" y="294361"/>
                </a:cubicBezTo>
                <a:cubicBezTo>
                  <a:pt x="445748" y="297493"/>
                  <a:pt x="444234" y="301095"/>
                  <a:pt x="441573" y="303756"/>
                </a:cubicBezTo>
                <a:cubicBezTo>
                  <a:pt x="428786" y="316543"/>
                  <a:pt x="428526" y="302190"/>
                  <a:pt x="419653" y="328808"/>
                </a:cubicBezTo>
                <a:lnTo>
                  <a:pt x="413390" y="347597"/>
                </a:lnTo>
                <a:cubicBezTo>
                  <a:pt x="409633" y="392676"/>
                  <a:pt x="417230" y="374717"/>
                  <a:pt x="397732" y="403964"/>
                </a:cubicBezTo>
                <a:cubicBezTo>
                  <a:pt x="392819" y="411334"/>
                  <a:pt x="378943" y="422753"/>
                  <a:pt x="378943" y="422753"/>
                </a:cubicBezTo>
                <a:cubicBezTo>
                  <a:pt x="377899" y="425885"/>
                  <a:pt x="377415" y="429262"/>
                  <a:pt x="375812" y="432148"/>
                </a:cubicBezTo>
                <a:cubicBezTo>
                  <a:pt x="372157" y="438728"/>
                  <a:pt x="367461" y="444674"/>
                  <a:pt x="363286" y="450937"/>
                </a:cubicBezTo>
                <a:lnTo>
                  <a:pt x="350760" y="469726"/>
                </a:lnTo>
                <a:cubicBezTo>
                  <a:pt x="332635" y="496915"/>
                  <a:pt x="368199" y="458547"/>
                  <a:pt x="338234" y="488515"/>
                </a:cubicBezTo>
                <a:cubicBezTo>
                  <a:pt x="327504" y="520699"/>
                  <a:pt x="345937" y="462697"/>
                  <a:pt x="331971" y="551145"/>
                </a:cubicBezTo>
                <a:cubicBezTo>
                  <a:pt x="331510" y="554062"/>
                  <a:pt x="330926" y="556364"/>
                  <a:pt x="325707" y="557408"/>
                </a:cubicBezTo>
                <a:cubicBezTo>
                  <a:pt x="320488" y="558452"/>
                  <a:pt x="310580" y="554100"/>
                  <a:pt x="300655" y="557407"/>
                </a:cubicBezTo>
                <a:cubicBezTo>
                  <a:pt x="284998" y="567845"/>
                  <a:pt x="288651" y="582981"/>
                  <a:pt x="284998" y="591854"/>
                </a:cubicBezTo>
                <a:cubicBezTo>
                  <a:pt x="281345" y="600727"/>
                  <a:pt x="284228" y="606981"/>
                  <a:pt x="278735" y="610643"/>
                </a:cubicBezTo>
                <a:cubicBezTo>
                  <a:pt x="265655" y="619362"/>
                  <a:pt x="272001" y="614244"/>
                  <a:pt x="259946" y="626301"/>
                </a:cubicBezTo>
                <a:cubicBezTo>
                  <a:pt x="251050" y="652983"/>
                  <a:pt x="263898" y="611981"/>
                  <a:pt x="253683" y="673274"/>
                </a:cubicBezTo>
                <a:cubicBezTo>
                  <a:pt x="252598" y="679786"/>
                  <a:pt x="249508" y="685800"/>
                  <a:pt x="247420" y="692063"/>
                </a:cubicBezTo>
                <a:cubicBezTo>
                  <a:pt x="246376" y="695194"/>
                  <a:pt x="246622" y="699123"/>
                  <a:pt x="244288" y="701457"/>
                </a:cubicBezTo>
                <a:cubicBezTo>
                  <a:pt x="238390" y="707355"/>
                  <a:pt x="232118" y="712400"/>
                  <a:pt x="228631" y="720246"/>
                </a:cubicBezTo>
                <a:cubicBezTo>
                  <a:pt x="225950" y="726279"/>
                  <a:pt x="224456" y="732772"/>
                  <a:pt x="222368" y="739035"/>
                </a:cubicBezTo>
                <a:lnTo>
                  <a:pt x="219236" y="748430"/>
                </a:lnTo>
                <a:cubicBezTo>
                  <a:pt x="217173" y="754619"/>
                  <a:pt x="215361" y="762804"/>
                  <a:pt x="209842" y="767219"/>
                </a:cubicBezTo>
                <a:cubicBezTo>
                  <a:pt x="207264" y="769281"/>
                  <a:pt x="207754" y="771394"/>
                  <a:pt x="200447" y="770350"/>
                </a:cubicBezTo>
                <a:cubicBezTo>
                  <a:pt x="193140" y="769306"/>
                  <a:pt x="182702" y="759912"/>
                  <a:pt x="166001" y="760956"/>
                </a:cubicBezTo>
                <a:cubicBezTo>
                  <a:pt x="163876" y="763789"/>
                  <a:pt x="140427" y="788095"/>
                  <a:pt x="134686" y="795402"/>
                </a:cubicBezTo>
                <a:cubicBezTo>
                  <a:pt x="128945" y="802709"/>
                  <a:pt x="133385" y="802050"/>
                  <a:pt x="131554" y="804797"/>
                </a:cubicBezTo>
                <a:cubicBezTo>
                  <a:pt x="128090" y="809992"/>
                  <a:pt x="118542" y="817565"/>
                  <a:pt x="112765" y="820454"/>
                </a:cubicBezTo>
                <a:cubicBezTo>
                  <a:pt x="109813" y="821930"/>
                  <a:pt x="106502" y="822542"/>
                  <a:pt x="103371" y="823586"/>
                </a:cubicBezTo>
                <a:cubicBezTo>
                  <a:pt x="98152" y="828805"/>
                  <a:pt x="89161" y="832005"/>
                  <a:pt x="87713" y="839243"/>
                </a:cubicBezTo>
                <a:cubicBezTo>
                  <a:pt x="83286" y="861375"/>
                  <a:pt x="86264" y="849851"/>
                  <a:pt x="78318" y="873690"/>
                </a:cubicBezTo>
                <a:lnTo>
                  <a:pt x="78318" y="873690"/>
                </a:lnTo>
                <a:cubicBezTo>
                  <a:pt x="77274" y="877865"/>
                  <a:pt x="76424" y="882094"/>
                  <a:pt x="75187" y="886216"/>
                </a:cubicBezTo>
                <a:cubicBezTo>
                  <a:pt x="75177" y="886249"/>
                  <a:pt x="67363" y="909686"/>
                  <a:pt x="65792" y="914400"/>
                </a:cubicBezTo>
                <a:lnTo>
                  <a:pt x="62661" y="923794"/>
                </a:lnTo>
                <a:lnTo>
                  <a:pt x="59529" y="933189"/>
                </a:lnTo>
                <a:cubicBezTo>
                  <a:pt x="60573" y="937364"/>
                  <a:pt x="61479" y="941577"/>
                  <a:pt x="62661" y="945715"/>
                </a:cubicBezTo>
                <a:cubicBezTo>
                  <a:pt x="63568" y="948889"/>
                  <a:pt x="66836" y="951978"/>
                  <a:pt x="65792" y="955109"/>
                </a:cubicBezTo>
                <a:cubicBezTo>
                  <a:pt x="63412" y="962250"/>
                  <a:pt x="53266" y="973898"/>
                  <a:pt x="53266" y="973898"/>
                </a:cubicBezTo>
                <a:cubicBezTo>
                  <a:pt x="52222" y="977030"/>
                  <a:pt x="50544" y="980017"/>
                  <a:pt x="50135" y="983293"/>
                </a:cubicBezTo>
                <a:cubicBezTo>
                  <a:pt x="45872" y="1017393"/>
                  <a:pt x="50556" y="1014245"/>
                  <a:pt x="43872" y="1036528"/>
                </a:cubicBezTo>
                <a:cubicBezTo>
                  <a:pt x="43862" y="1036561"/>
                  <a:pt x="36048" y="1059998"/>
                  <a:pt x="34477" y="1064712"/>
                </a:cubicBezTo>
                <a:lnTo>
                  <a:pt x="31346" y="1074106"/>
                </a:lnTo>
                <a:cubicBezTo>
                  <a:pt x="30641" y="1079041"/>
                  <a:pt x="24734" y="1122824"/>
                  <a:pt x="21951" y="1136737"/>
                </a:cubicBezTo>
                <a:cubicBezTo>
                  <a:pt x="21107" y="1140957"/>
                  <a:pt x="19864" y="1145088"/>
                  <a:pt x="18820" y="1149263"/>
                </a:cubicBezTo>
                <a:cubicBezTo>
                  <a:pt x="17314" y="1162818"/>
                  <a:pt x="15679" y="1182187"/>
                  <a:pt x="12557" y="1196235"/>
                </a:cubicBezTo>
                <a:cubicBezTo>
                  <a:pt x="11841" y="1199457"/>
                  <a:pt x="10226" y="1202427"/>
                  <a:pt x="9425" y="1205630"/>
                </a:cubicBezTo>
                <a:cubicBezTo>
                  <a:pt x="8134" y="1210793"/>
                  <a:pt x="7694" y="1216152"/>
                  <a:pt x="6294" y="1221287"/>
                </a:cubicBezTo>
                <a:cubicBezTo>
                  <a:pt x="4557" y="1227656"/>
                  <a:pt x="31" y="1240076"/>
                  <a:pt x="31" y="1240076"/>
                </a:cubicBezTo>
                <a:cubicBezTo>
                  <a:pt x="1075" y="1257821"/>
                  <a:pt x="-2140" y="1276345"/>
                  <a:pt x="3162" y="1293312"/>
                </a:cubicBezTo>
                <a:cubicBezTo>
                  <a:pt x="4446" y="1297420"/>
                  <a:pt x="12887" y="1293448"/>
                  <a:pt x="15688" y="1290180"/>
                </a:cubicBezTo>
                <a:cubicBezTo>
                  <a:pt x="19984" y="1285168"/>
                  <a:pt x="19863" y="1277654"/>
                  <a:pt x="21951" y="1271391"/>
                </a:cubicBezTo>
                <a:lnTo>
                  <a:pt x="25083" y="1261997"/>
                </a:lnTo>
                <a:cubicBezTo>
                  <a:pt x="26127" y="1245296"/>
                  <a:pt x="25953" y="1228473"/>
                  <a:pt x="28214" y="1211893"/>
                </a:cubicBezTo>
                <a:cubicBezTo>
                  <a:pt x="28215" y="1211887"/>
                  <a:pt x="36042" y="1188409"/>
                  <a:pt x="37609" y="1183709"/>
                </a:cubicBezTo>
                <a:cubicBezTo>
                  <a:pt x="48128" y="1152153"/>
                  <a:pt x="32081" y="1201091"/>
                  <a:pt x="43872" y="1161789"/>
                </a:cubicBezTo>
                <a:cubicBezTo>
                  <a:pt x="45769" y="1155466"/>
                  <a:pt x="50135" y="1143000"/>
                  <a:pt x="50135" y="1143000"/>
                </a:cubicBezTo>
                <a:cubicBezTo>
                  <a:pt x="51179" y="1135693"/>
                  <a:pt x="51818" y="1128317"/>
                  <a:pt x="53266" y="1121079"/>
                </a:cubicBezTo>
                <a:cubicBezTo>
                  <a:pt x="53913" y="1117842"/>
                  <a:pt x="54064" y="1114019"/>
                  <a:pt x="56398" y="1111685"/>
                </a:cubicBezTo>
                <a:cubicBezTo>
                  <a:pt x="61721" y="1106363"/>
                  <a:pt x="75187" y="1099159"/>
                  <a:pt x="75187" y="1099159"/>
                </a:cubicBezTo>
                <a:lnTo>
                  <a:pt x="119028" y="1102290"/>
                </a:lnTo>
                <a:cubicBezTo>
                  <a:pt x="129482" y="1103161"/>
                  <a:pt x="139872" y="1104787"/>
                  <a:pt x="150343" y="1105422"/>
                </a:cubicBezTo>
                <a:cubicBezTo>
                  <a:pt x="174330" y="1106876"/>
                  <a:pt x="198360" y="1107509"/>
                  <a:pt x="222368" y="1108553"/>
                </a:cubicBezTo>
                <a:cubicBezTo>
                  <a:pt x="225499" y="1109597"/>
                  <a:pt x="228525" y="1111038"/>
                  <a:pt x="231762" y="1111685"/>
                </a:cubicBezTo>
                <a:cubicBezTo>
                  <a:pt x="272044" y="1119741"/>
                  <a:pt x="350400" y="1117430"/>
                  <a:pt x="369549" y="1117948"/>
                </a:cubicBezTo>
                <a:cubicBezTo>
                  <a:pt x="385206" y="1118992"/>
                  <a:pt x="400893" y="1119658"/>
                  <a:pt x="416521" y="1121079"/>
                </a:cubicBezTo>
                <a:cubicBezTo>
                  <a:pt x="518193" y="1130322"/>
                  <a:pt x="397238" y="1119353"/>
                  <a:pt x="447836" y="1127342"/>
                </a:cubicBezTo>
                <a:cubicBezTo>
                  <a:pt x="464461" y="1129967"/>
                  <a:pt x="481239" y="1131517"/>
                  <a:pt x="497940" y="1133605"/>
                </a:cubicBezTo>
                <a:cubicBezTo>
                  <a:pt x="532136" y="1137880"/>
                  <a:pt x="566827" y="1135945"/>
                  <a:pt x="601280" y="1136737"/>
                </a:cubicBezTo>
                <a:lnTo>
                  <a:pt x="770381" y="1139868"/>
                </a:lnTo>
                <a:cubicBezTo>
                  <a:pt x="775600" y="1140912"/>
                  <a:pt x="780749" y="1142412"/>
                  <a:pt x="786039" y="1143000"/>
                </a:cubicBezTo>
                <a:cubicBezTo>
                  <a:pt x="811156" y="1145791"/>
                  <a:pt x="864806" y="1148134"/>
                  <a:pt x="886247" y="1149263"/>
                </a:cubicBezTo>
                <a:cubicBezTo>
                  <a:pt x="914661" y="1154945"/>
                  <a:pt x="890422" y="1150568"/>
                  <a:pt x="930088" y="1155526"/>
                </a:cubicBezTo>
                <a:cubicBezTo>
                  <a:pt x="991310" y="1163179"/>
                  <a:pt x="920232" y="1154491"/>
                  <a:pt x="967666" y="1161789"/>
                </a:cubicBezTo>
                <a:cubicBezTo>
                  <a:pt x="975984" y="1163069"/>
                  <a:pt x="984367" y="1163876"/>
                  <a:pt x="992718" y="1164920"/>
                </a:cubicBezTo>
                <a:cubicBezTo>
                  <a:pt x="1014034" y="1172026"/>
                  <a:pt x="995393" y="1166609"/>
                  <a:pt x="1036560" y="1171183"/>
                </a:cubicBezTo>
                <a:cubicBezTo>
                  <a:pt x="1043896" y="1171998"/>
                  <a:pt x="1051173" y="1173271"/>
                  <a:pt x="1058480" y="1174315"/>
                </a:cubicBezTo>
                <a:cubicBezTo>
                  <a:pt x="1061612" y="1175359"/>
                  <a:pt x="1064638" y="1176799"/>
                  <a:pt x="1067875" y="1177446"/>
                </a:cubicBezTo>
                <a:cubicBezTo>
                  <a:pt x="1103858" y="1184643"/>
                  <a:pt x="1077965" y="1176635"/>
                  <a:pt x="1099190" y="1183709"/>
                </a:cubicBezTo>
                <a:cubicBezTo>
                  <a:pt x="1235652" y="1180677"/>
                  <a:pt x="1248118" y="1227255"/>
                  <a:pt x="1236976" y="1149263"/>
                </a:cubicBezTo>
                <a:cubicBezTo>
                  <a:pt x="1236367" y="1145002"/>
                  <a:pt x="1234888" y="1140912"/>
                  <a:pt x="1233844" y="1136737"/>
                </a:cubicBezTo>
                <a:cubicBezTo>
                  <a:pt x="1232800" y="1025046"/>
                  <a:pt x="1232743" y="913342"/>
                  <a:pt x="1230713" y="801665"/>
                </a:cubicBezTo>
                <a:cubicBezTo>
                  <a:pt x="1230653" y="798365"/>
                  <a:pt x="1228171" y="795519"/>
                  <a:pt x="1227581" y="792271"/>
                </a:cubicBezTo>
                <a:cubicBezTo>
                  <a:pt x="1226076" y="783991"/>
                  <a:pt x="1225698" y="775542"/>
                  <a:pt x="1224450" y="767219"/>
                </a:cubicBezTo>
                <a:cubicBezTo>
                  <a:pt x="1222566" y="754661"/>
                  <a:pt x="1218187" y="729641"/>
                  <a:pt x="1218187" y="729641"/>
                </a:cubicBezTo>
                <a:cubicBezTo>
                  <a:pt x="1219231" y="708764"/>
                  <a:pt x="1218615" y="687738"/>
                  <a:pt x="1221318" y="667011"/>
                </a:cubicBezTo>
                <a:cubicBezTo>
                  <a:pt x="1221805" y="663279"/>
                  <a:pt x="1225898" y="660982"/>
                  <a:pt x="1227581" y="657616"/>
                </a:cubicBezTo>
                <a:cubicBezTo>
                  <a:pt x="1229057" y="654664"/>
                  <a:pt x="1229075" y="651088"/>
                  <a:pt x="1230713" y="648222"/>
                </a:cubicBezTo>
                <a:cubicBezTo>
                  <a:pt x="1233302" y="643690"/>
                  <a:pt x="1237073" y="639942"/>
                  <a:pt x="1240107" y="635695"/>
                </a:cubicBezTo>
                <a:cubicBezTo>
                  <a:pt x="1242295" y="632632"/>
                  <a:pt x="1244283" y="629432"/>
                  <a:pt x="1246371" y="626301"/>
                </a:cubicBezTo>
                <a:cubicBezTo>
                  <a:pt x="1247415" y="623169"/>
                  <a:pt x="1247899" y="619792"/>
                  <a:pt x="1249502" y="616906"/>
                </a:cubicBezTo>
                <a:cubicBezTo>
                  <a:pt x="1254651" y="607637"/>
                  <a:pt x="1262491" y="595670"/>
                  <a:pt x="1271423" y="588723"/>
                </a:cubicBezTo>
                <a:cubicBezTo>
                  <a:pt x="1277365" y="584102"/>
                  <a:pt x="1283949" y="580372"/>
                  <a:pt x="1290212" y="576197"/>
                </a:cubicBezTo>
                <a:cubicBezTo>
                  <a:pt x="1293343" y="574109"/>
                  <a:pt x="1296945" y="572595"/>
                  <a:pt x="1299606" y="569934"/>
                </a:cubicBezTo>
                <a:cubicBezTo>
                  <a:pt x="1327045" y="542495"/>
                  <a:pt x="1292244" y="576068"/>
                  <a:pt x="1318395" y="554276"/>
                </a:cubicBezTo>
                <a:cubicBezTo>
                  <a:pt x="1321797" y="551441"/>
                  <a:pt x="1324186" y="547456"/>
                  <a:pt x="1327790" y="544882"/>
                </a:cubicBezTo>
                <a:cubicBezTo>
                  <a:pt x="1331589" y="542169"/>
                  <a:pt x="1336357" y="541093"/>
                  <a:pt x="1340316" y="538619"/>
                </a:cubicBezTo>
                <a:cubicBezTo>
                  <a:pt x="1345986" y="535075"/>
                  <a:pt x="1355614" y="526272"/>
                  <a:pt x="1362236" y="522961"/>
                </a:cubicBezTo>
                <a:cubicBezTo>
                  <a:pt x="1365189" y="521485"/>
                  <a:pt x="1368499" y="520874"/>
                  <a:pt x="1371631" y="519830"/>
                </a:cubicBezTo>
                <a:cubicBezTo>
                  <a:pt x="1374762" y="516698"/>
                  <a:pt x="1377154" y="512586"/>
                  <a:pt x="1381025" y="510435"/>
                </a:cubicBezTo>
                <a:cubicBezTo>
                  <a:pt x="1394903" y="502725"/>
                  <a:pt x="1413124" y="502693"/>
                  <a:pt x="1427998" y="501041"/>
                </a:cubicBezTo>
                <a:cubicBezTo>
                  <a:pt x="1446929" y="496308"/>
                  <a:pt x="1436441" y="499270"/>
                  <a:pt x="1459313" y="491646"/>
                </a:cubicBezTo>
                <a:cubicBezTo>
                  <a:pt x="1462883" y="490456"/>
                  <a:pt x="1465341" y="487066"/>
                  <a:pt x="1468707" y="485383"/>
                </a:cubicBezTo>
                <a:cubicBezTo>
                  <a:pt x="1471660" y="483907"/>
                  <a:pt x="1474970" y="483296"/>
                  <a:pt x="1478102" y="482252"/>
                </a:cubicBezTo>
                <a:cubicBezTo>
                  <a:pt x="1482277" y="479120"/>
                  <a:pt x="1486202" y="475623"/>
                  <a:pt x="1490628" y="472857"/>
                </a:cubicBezTo>
                <a:cubicBezTo>
                  <a:pt x="1501158" y="466275"/>
                  <a:pt x="1509898" y="464346"/>
                  <a:pt x="1521943" y="460331"/>
                </a:cubicBezTo>
                <a:lnTo>
                  <a:pt x="1540732" y="454068"/>
                </a:lnTo>
                <a:lnTo>
                  <a:pt x="1550127" y="450937"/>
                </a:lnTo>
                <a:cubicBezTo>
                  <a:pt x="1557768" y="445842"/>
                  <a:pt x="1562277" y="445613"/>
                  <a:pt x="1562653" y="435279"/>
                </a:cubicBezTo>
                <a:cubicBezTo>
                  <a:pt x="1564626" y="381025"/>
                  <a:pt x="1563160" y="326667"/>
                  <a:pt x="1565784" y="272441"/>
                </a:cubicBezTo>
                <a:cubicBezTo>
                  <a:pt x="1567148" y="244251"/>
                  <a:pt x="1570400" y="249252"/>
                  <a:pt x="1575179" y="231731"/>
                </a:cubicBezTo>
                <a:cubicBezTo>
                  <a:pt x="1577444" y="223427"/>
                  <a:pt x="1579354" y="215030"/>
                  <a:pt x="1581442" y="206679"/>
                </a:cubicBezTo>
                <a:cubicBezTo>
                  <a:pt x="1582243" y="203477"/>
                  <a:pt x="1584481" y="200584"/>
                  <a:pt x="1584573" y="197285"/>
                </a:cubicBezTo>
                <a:cubicBezTo>
                  <a:pt x="1585529" y="162852"/>
                  <a:pt x="1597099" y="111690"/>
                  <a:pt x="1584573" y="93945"/>
                </a:cubicBezTo>
                <a:close/>
              </a:path>
            </a:pathLst>
          </a:custGeom>
          <a:solidFill>
            <a:srgbClr val="FF6600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82F4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62640D-84E1-456A-AD9F-E21221B0AE32}"/>
              </a:ext>
            </a:extLst>
          </p:cNvPr>
          <p:cNvSpPr txBox="1"/>
          <p:nvPr/>
        </p:nvSpPr>
        <p:spPr>
          <a:xfrm>
            <a:off x="5416939" y="1260837"/>
            <a:ext cx="1477302" cy="323657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pPr lvl="0" algn="r" rtl="1">
              <a:defRPr/>
            </a:pPr>
            <a:r>
              <a:rPr lang="ar-MA" sz="1400" b="1" dirty="0">
                <a:solidFill>
                  <a:srgbClr val="213258"/>
                </a:solidFill>
                <a:latin typeface="Gill Sans"/>
              </a:rPr>
              <a:t>طنجة تطوان الحسيمة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B6CA14-70D4-44CF-8BE6-2CC6B0A088C6}"/>
              </a:ext>
            </a:extLst>
          </p:cNvPr>
          <p:cNvSpPr txBox="1"/>
          <p:nvPr/>
        </p:nvSpPr>
        <p:spPr>
          <a:xfrm>
            <a:off x="3745854" y="2250799"/>
            <a:ext cx="1354007" cy="242960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الدار البيضاء سطات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968EEA-519C-4B93-9455-8868554DC1BD}"/>
              </a:ext>
            </a:extLst>
          </p:cNvPr>
          <p:cNvSpPr txBox="1"/>
          <p:nvPr/>
        </p:nvSpPr>
        <p:spPr>
          <a:xfrm>
            <a:off x="3983691" y="1698666"/>
            <a:ext cx="1361248" cy="269161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الرباط سلا القنيطرة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24D5CD-6070-40FA-8DE6-E22DAEFB5BF3}"/>
              </a:ext>
            </a:extLst>
          </p:cNvPr>
          <p:cNvSpPr txBox="1"/>
          <p:nvPr/>
        </p:nvSpPr>
        <p:spPr>
          <a:xfrm>
            <a:off x="6545702" y="2091845"/>
            <a:ext cx="773583" cy="265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الشرق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AC5C3B-F588-40CB-870B-08F6AD3E9ACD}"/>
              </a:ext>
            </a:extLst>
          </p:cNvPr>
          <p:cNvSpPr txBox="1"/>
          <p:nvPr/>
        </p:nvSpPr>
        <p:spPr>
          <a:xfrm>
            <a:off x="3401401" y="2483091"/>
            <a:ext cx="1222358" cy="30228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بني ملال </a:t>
            </a:r>
            <a:r>
              <a:rPr kumimoji="0" lang="ar-MA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خنيفرة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99559E-89B4-4F46-A3C5-2B75D23BE92C}"/>
              </a:ext>
            </a:extLst>
          </p:cNvPr>
          <p:cNvSpPr txBox="1"/>
          <p:nvPr/>
        </p:nvSpPr>
        <p:spPr>
          <a:xfrm>
            <a:off x="4207745" y="2013860"/>
            <a:ext cx="1024592" cy="205419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فاس مكناس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A3899E-3CB2-4C4F-9128-DA24B9883CBF}"/>
              </a:ext>
            </a:extLst>
          </p:cNvPr>
          <p:cNvSpPr txBox="1"/>
          <p:nvPr/>
        </p:nvSpPr>
        <p:spPr>
          <a:xfrm>
            <a:off x="5895782" y="3229318"/>
            <a:ext cx="1254449" cy="169284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درعة تافيلالت</a:t>
            </a:r>
            <a:endParaRPr lang="fr-MA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82509D-4837-461A-AA1E-9D5FE857E79A}"/>
              </a:ext>
            </a:extLst>
          </p:cNvPr>
          <p:cNvSpPr txBox="1"/>
          <p:nvPr/>
        </p:nvSpPr>
        <p:spPr>
          <a:xfrm>
            <a:off x="3475977" y="2940858"/>
            <a:ext cx="1162128" cy="188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مراكش لسفي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B26E9D2-2D73-4D4E-B31D-3A06FC4185BD}"/>
              </a:ext>
            </a:extLst>
          </p:cNvPr>
          <p:cNvSpPr txBox="1"/>
          <p:nvPr/>
        </p:nvSpPr>
        <p:spPr>
          <a:xfrm>
            <a:off x="4727625" y="3857480"/>
            <a:ext cx="1087963" cy="181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سوس ماسة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434427F-504F-4656-96B6-EF5FB4394AF3}"/>
              </a:ext>
            </a:extLst>
          </p:cNvPr>
          <p:cNvSpPr txBox="1"/>
          <p:nvPr/>
        </p:nvSpPr>
        <p:spPr>
          <a:xfrm>
            <a:off x="3193499" y="3756862"/>
            <a:ext cx="1012460" cy="260696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/>
              <a:t>كلميم واد نون</a:t>
            </a:r>
            <a:endParaRPr lang="fr-MA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0610CA-07D7-4ADE-AB07-137D5E512633}"/>
              </a:ext>
            </a:extLst>
          </p:cNvPr>
          <p:cNvSpPr txBox="1"/>
          <p:nvPr/>
        </p:nvSpPr>
        <p:spPr>
          <a:xfrm>
            <a:off x="3690962" y="5068847"/>
            <a:ext cx="1751191" cy="214824"/>
          </a:xfrm>
          <a:prstGeom prst="rect">
            <a:avLst/>
          </a:prstGeom>
          <a:noFill/>
          <a:ln w="9525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</a:defRPr>
            </a:lvl1pPr>
          </a:lstStyle>
          <a:p>
            <a:r>
              <a:rPr lang="ar-MA" sz="1400" dirty="0" smtClean="0"/>
              <a:t>العيون الساقية الحمراء</a:t>
            </a:r>
            <a:endParaRPr lang="fr-MA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74EFAA-7F59-4093-92E2-B637BFB22FBA}"/>
              </a:ext>
            </a:extLst>
          </p:cNvPr>
          <p:cNvSpPr txBox="1"/>
          <p:nvPr/>
        </p:nvSpPr>
        <p:spPr>
          <a:xfrm>
            <a:off x="3090493" y="6143875"/>
            <a:ext cx="1750499" cy="216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258"/>
                </a:solidFill>
                <a:effectLst/>
                <a:uLnTx/>
                <a:uFillTx/>
                <a:latin typeface="Gill Sans"/>
                <a:cs typeface="+mn-cs"/>
              </a:rPr>
              <a:t>الداخلة واد الذهب</a:t>
            </a:r>
            <a:endParaRPr kumimoji="0" lang="fr-MA" sz="1400" b="1" i="0" u="none" strike="noStrike" kern="1200" cap="none" spc="0" normalizeH="0" baseline="0" noProof="0" dirty="0">
              <a:ln>
                <a:noFill/>
              </a:ln>
              <a:solidFill>
                <a:srgbClr val="213258"/>
              </a:solidFill>
              <a:effectLst/>
              <a:uLnTx/>
              <a:uFillTx/>
              <a:latin typeface="Gill Sans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6213446" y="1866304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4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5140107" y="1381521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2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18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5679115" y="2156313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3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10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5581749" y="2966405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5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7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5358583" y="2403268"/>
            <a:ext cx="433861" cy="3365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1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11</a:t>
            </a:r>
            <a:endParaRPr kumimoji="0" lang="fr-FR" sz="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4604801" y="2761887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5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10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4929215" y="2346633"/>
            <a:ext cx="385837" cy="27481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9 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8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4638870" y="3525124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</a:t>
            </a: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8 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panose="020B0502020104020203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7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4133265" y="3966971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3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0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3539850" y="4517433"/>
            <a:ext cx="458361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0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0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2835191" y="5814303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0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0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555832" y="2617005"/>
            <a:ext cx="782984" cy="122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5169563" y="2129466"/>
            <a:ext cx="648675" cy="4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>
            <p:custDataLst>
              <p:tags r:id="rId1"/>
            </p:custDataLst>
          </p:nvPr>
        </p:nvSpPr>
        <p:spPr>
          <a:xfrm>
            <a:off x="7562276" y="1343191"/>
            <a:ext cx="4536797" cy="563231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جهة طنجة تطوان في المرتبة الأولى ب 18 مجموعة الجماعات و 2 مؤسسات التعاون.</a:t>
            </a:r>
          </a:p>
          <a:p>
            <a:pPr marL="809625" algn="just" rtl="1">
              <a:defRPr/>
            </a:pPr>
            <a:endParaRPr lang="ar-M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جهة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الدار البيضاء سطات ب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مؤسسات للتعاون و 8 مجموعات الجماعات الترابية.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M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algn="just" rtl="1">
              <a:defRPr/>
            </a:pP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جهتي مراكش اسفي و فاس مكناس ب 10 مجموعات الجماعات الترابية و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مؤسسات للتعاون.</a:t>
            </a:r>
          </a:p>
          <a:p>
            <a:pPr marL="809625" algn="just" rtl="1"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marR="0" lvl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جهة</a:t>
            </a:r>
            <a:r>
              <a:rPr kumimoji="0" lang="ar-M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بني ملال </a:t>
            </a:r>
            <a:r>
              <a:rPr kumimoji="0" lang="ar-MA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خنيفرة</a:t>
            </a:r>
            <a:r>
              <a:rPr kumimoji="0" lang="ar-M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تضم 10 مجموعات للتعاون بين  الجماعات مقابل مؤسسة للتعاون واحدة كما ان جهة كلميم واد نون تتوفر  فقط على ثلاث مؤسسات للتعاون.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9625" marR="0" lvl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جهتي الداخلة واد الدهب و العيون الساقية</a:t>
            </a:r>
            <a:r>
              <a:rPr kumimoji="0" lang="ar-MA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الحمراء لا تتوفران على أي جهاز للتعاون.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4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11321284" y="1676248"/>
            <a:ext cx="559580" cy="22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11368684" y="5979261"/>
            <a:ext cx="539165" cy="22060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6F4AB44-10A9-461E-92CB-848EE0383C88}"/>
              </a:ext>
            </a:extLst>
          </p:cNvPr>
          <p:cNvSpPr/>
          <p:nvPr/>
        </p:nvSpPr>
        <p:spPr bwMode="auto">
          <a:xfrm>
            <a:off x="5358583" y="1805025"/>
            <a:ext cx="422567" cy="3461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ECI  2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ill Sans" panose="020B0502020104020203"/>
                <a:cs typeface="+mn-cs"/>
              </a:rPr>
              <a:t>GCT 7</a:t>
            </a:r>
          </a:p>
        </p:txBody>
      </p:sp>
      <p:sp>
        <p:nvSpPr>
          <p:cNvPr id="52" name="Rectangle à coins arrondis 51"/>
          <p:cNvSpPr/>
          <p:nvPr/>
        </p:nvSpPr>
        <p:spPr>
          <a:xfrm>
            <a:off x="11321284" y="2493759"/>
            <a:ext cx="539165" cy="22060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11368685" y="4828693"/>
            <a:ext cx="539165" cy="2206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11341699" y="3570358"/>
            <a:ext cx="539165" cy="2206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83115" y="2164332"/>
            <a:ext cx="2683521" cy="1215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124 </a:t>
            </a:r>
            <a:r>
              <a:rPr lang="ar-M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جهاز للتعاون بين الجماعات الترابية </a:t>
            </a:r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M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 مجموعات الجماعات الترابية و 42 مؤسسة للتعاون بين </a:t>
            </a:r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الجماعات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MA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MA" sz="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3115" y="4140023"/>
            <a:ext cx="2673716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rtl="1"/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أهم المجالات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المعنية بالتعاون بين الجماعات : النقل العمومي، جمع النفايات، تدبير المطارح، مكاتب حفظ الصحة، تدبير آليات الأشغال، ...</a:t>
            </a:r>
            <a:endParaRPr lang="fr-FR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289" y="1406432"/>
            <a:ext cx="280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توزيع أجهزة التعاون بين الجماعات الترابية حسب الجهات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>
          <a:xfrm>
            <a:off x="1068422" y="384980"/>
            <a:ext cx="98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8583" y="1620995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التحديات :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7454" y="2251583"/>
            <a:ext cx="11011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ضرورة الأخذ بعين الاعتبار توجهات المخطط الوطني عند احداث مستقبلا أي مؤسسة أو مجموعة للتعاون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؛</a:t>
            </a:r>
          </a:p>
          <a:p>
            <a:pPr algn="r" rtl="1"/>
            <a:endParaRPr lang="ar-MA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تحويل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الاختصاصات إ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لى </a:t>
            </a:r>
            <a:r>
              <a:rPr lang="ar-MA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هيآت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التعاون من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طرف الجماعات الترابية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المنخرطة؛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تجنب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تداخل الاختصاصات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أو تداخل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الحدود </a:t>
            </a:r>
            <a:r>
              <a:rPr lang="ar-M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على نفس المنطقة </a:t>
            </a:r>
            <a:r>
              <a:rPr lang="ar-MA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الجغرافية أو الإثنين؛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وضع إطار فعال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لهيئات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التعاون  في ما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يخص 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الموارد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البشرية و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المالية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من خلال :</a:t>
            </a:r>
          </a:p>
          <a:p>
            <a:pPr algn="r" rtl="1"/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إعداد اتفاقيات لتمويل أجهزة التعاون و دراسة الإمكانيات المتاحة لتقوية مواردها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المالية؛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وضع هياكل تنظيمية نموذجية لأجهزة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التعاون؛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دراسة إمكانية توظيف أطر مؤهلة دائمة لتعزيز الإشراف على مستوى هذه الهيئات والاستفادة من مواكبة الخبراء من خلال المساعدة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التقنية.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026108" y="492437"/>
            <a:ext cx="987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14791" y="4156981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المراحل المقبلة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92" y="2138920"/>
            <a:ext cx="10880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تشخيص أولي لجهة سوس ماسة كتجربة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نموذجية؛</a:t>
            </a:r>
            <a:endParaRPr lang="ar-MA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تجميع المعطيات و تحويلها على شكل خرائط؛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مذكرة منهجية حددت مراحل إعداد المخطط الجهوي و خطة العمل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المعتمدة؛</a:t>
            </a:r>
            <a:endParaRPr lang="ar-MA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مشروع  مذكرة توجيهية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شملت التوجهات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العامة لإعداد المخطط الجهوي للتعاون بجهة سوس ماسة.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6079" y="169519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تنزيل البرنامج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661" y="4639642"/>
            <a:ext cx="106436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وضع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مشروع مخطط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جهوي للتعاون و عرضه على التشاور مع السلطات الإقليمية وممثلي الجماعات الترابية و المصالح اللامركزية؛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المصادقة على مشروع المخطط الجهوي للتعاون؛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تعميم تجربة جهة سوس ماسة من خلال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دورية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مذكرة </a:t>
            </a:r>
            <a:r>
              <a:rPr lang="ar-MA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تأطيرية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لإعداد باقي المخططات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الجهوية والمخطط الوطني للتعاون.</a:t>
            </a:r>
            <a:endParaRPr lang="fr-FR" dirty="0"/>
          </a:p>
        </p:txBody>
      </p: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1026108" y="477348"/>
            <a:ext cx="987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M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التعاون بين الجماعات الترابية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Shape 260"/>
          <p:cNvSpPr/>
          <p:nvPr/>
        </p:nvSpPr>
        <p:spPr>
          <a:xfrm>
            <a:off x="6796988" y="2203613"/>
            <a:ext cx="4281534" cy="55179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التكوين المستمر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Shape 261"/>
          <p:cNvSpPr/>
          <p:nvPr/>
        </p:nvSpPr>
        <p:spPr>
          <a:xfrm>
            <a:off x="6796988" y="4125627"/>
            <a:ext cx="4281534" cy="5517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الدلائل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Shape 262"/>
          <p:cNvSpPr/>
          <p:nvPr/>
        </p:nvSpPr>
        <p:spPr>
          <a:xfrm>
            <a:off x="6796988" y="5132535"/>
            <a:ext cx="4281534" cy="5517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الأنظمة المعلوماتية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Shape 263"/>
          <p:cNvSpPr/>
          <p:nvPr/>
        </p:nvSpPr>
        <p:spPr>
          <a:xfrm>
            <a:off x="11287665" y="2201720"/>
            <a:ext cx="588521" cy="55368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</a:p>
        </p:txBody>
      </p:sp>
      <p:sp>
        <p:nvSpPr>
          <p:cNvPr id="9" name="Shape 264"/>
          <p:cNvSpPr/>
          <p:nvPr/>
        </p:nvSpPr>
        <p:spPr>
          <a:xfrm>
            <a:off x="11287664" y="4120919"/>
            <a:ext cx="588521" cy="556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10" name="Shape 265"/>
          <p:cNvSpPr/>
          <p:nvPr/>
        </p:nvSpPr>
        <p:spPr>
          <a:xfrm>
            <a:off x="11265755" y="5132535"/>
            <a:ext cx="588521" cy="5517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11" name="Shape 266"/>
          <p:cNvSpPr/>
          <p:nvPr/>
        </p:nvSpPr>
        <p:spPr>
          <a:xfrm>
            <a:off x="6796987" y="3160853"/>
            <a:ext cx="4281535" cy="504952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 rtl="1">
              <a:buSzPct val="25000"/>
            </a:pPr>
            <a:r>
              <a:rPr lang="ar-MA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المساعدة التقنية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Shape 267"/>
          <p:cNvSpPr/>
          <p:nvPr/>
        </p:nvSpPr>
        <p:spPr>
          <a:xfrm>
            <a:off x="11265754" y="3127052"/>
            <a:ext cx="588521" cy="53875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13" name="Shape 260"/>
          <p:cNvSpPr/>
          <p:nvPr/>
        </p:nvSpPr>
        <p:spPr>
          <a:xfrm>
            <a:off x="512656" y="2417026"/>
            <a:ext cx="3255790" cy="5092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342900" indent="-342900" algn="just" rtl="1">
              <a:buSzPct val="25000"/>
            </a:pPr>
            <a:r>
              <a:rPr lang="ar-M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دعم الجماعات في تحقيق المؤشرات والشروط الدنيا </a:t>
            </a:r>
            <a:r>
              <a:rPr lang="ar-MA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الإلزامية</a:t>
            </a:r>
            <a:endParaRPr lang="ar-M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266"/>
          <p:cNvSpPr/>
          <p:nvPr/>
        </p:nvSpPr>
        <p:spPr>
          <a:xfrm>
            <a:off x="502379" y="4772662"/>
            <a:ext cx="3255790" cy="551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342900" indent="-342900" algn="just" rtl="1">
              <a:buSzPct val="25000"/>
            </a:pPr>
            <a:r>
              <a:rPr lang="ar-MA" b="1" dirty="0">
                <a:latin typeface="Calibri" panose="020F0502020204030204" pitchFamily="34" charset="0"/>
                <a:cs typeface="Calibri" panose="020F0502020204030204" pitchFamily="34" charset="0"/>
              </a:rPr>
              <a:t>دعم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>
                <a:latin typeface="Calibri" panose="020F0502020204030204" pitchFamily="34" charset="0"/>
                <a:cs typeface="Calibri" panose="020F0502020204030204" pitchFamily="34" charset="0"/>
              </a:rPr>
              <a:t>و تقوية القدرات المعرفية والمهنية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للجماعات</a:t>
            </a:r>
            <a:endParaRPr lang="ar-M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3687890" y="3212758"/>
            <a:ext cx="2899955" cy="1273413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المخطط السنوي لتقوية قدرات الجماعات </a:t>
            </a:r>
          </a:p>
          <a:p>
            <a:pPr algn="ctr"/>
            <a:r>
              <a:rPr lang="fr-FR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PARC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re 3"/>
          <p:cNvSpPr txBox="1">
            <a:spLocks/>
          </p:cNvSpPr>
          <p:nvPr/>
        </p:nvSpPr>
        <p:spPr>
          <a:xfrm>
            <a:off x="1307027" y="581570"/>
            <a:ext cx="9674573" cy="714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 3 </a:t>
            </a:r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2209" y="973094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1265" y="3161773"/>
            <a:ext cx="19595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Projections de Décaissements : 46,74 Millions d’ Euros (BM)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16,93 </a:t>
            </a: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 d’ Euros </a:t>
            </a:r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(AFD)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63340" y="1549740"/>
            <a:ext cx="6000792" cy="11067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M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إعداد البرنامج السنوي لتقوية القدرات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5819771" y="2644764"/>
            <a:ext cx="5929405" cy="421323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endParaRPr lang="ar-MA" sz="3000" b="1" u="sng" dirty="0" smtClean="0">
              <a:solidFill>
                <a:srgbClr val="002060"/>
              </a:solidFill>
            </a:endParaRPr>
          </a:p>
          <a:p>
            <a:pPr marL="514350" indent="-514350" algn="ctr"/>
            <a:endParaRPr lang="ar-MA" sz="3000" b="1" u="sng" dirty="0" smtClean="0">
              <a:solidFill>
                <a:srgbClr val="002060"/>
              </a:solidFill>
            </a:endParaRPr>
          </a:p>
          <a:p>
            <a:pPr marL="514350" indent="-514350" algn="ctr" rtl="1"/>
            <a:r>
              <a:rPr lang="ar-MA" sz="2500" b="1" u="sng" dirty="0" smtClean="0">
                <a:solidFill>
                  <a:srgbClr val="002060"/>
                </a:solidFill>
              </a:rPr>
              <a:t>مقاربة تنازلية</a:t>
            </a:r>
          </a:p>
          <a:p>
            <a:pPr algn="ctr"/>
            <a:endParaRPr lang="ar-MA" b="1" dirty="0">
              <a:solidFill>
                <a:srgbClr val="002060"/>
              </a:solidFill>
            </a:endParaRPr>
          </a:p>
          <a:p>
            <a:pPr algn="ctr"/>
            <a:r>
              <a:rPr lang="ar-MA" sz="1600" b="1" dirty="0" smtClean="0">
                <a:solidFill>
                  <a:srgbClr val="002060"/>
                </a:solidFill>
              </a:rPr>
              <a:t>تعتمد </a:t>
            </a:r>
            <a:r>
              <a:rPr lang="ar-MA" sz="1600" b="1" dirty="0">
                <a:solidFill>
                  <a:srgbClr val="002060"/>
                </a:solidFill>
              </a:rPr>
              <a:t>المديرية العامة للجماعات الترابية على التجربة التي راكمتها من خلال مواكبتها للجماعات الترابية </a:t>
            </a:r>
            <a:r>
              <a:rPr lang="ar-MA" sz="1600" b="1" dirty="0" smtClean="0">
                <a:solidFill>
                  <a:srgbClr val="002060"/>
                </a:solidFill>
              </a:rPr>
              <a:t>في مجالات التكوين و المساعدة التقنية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1335548" y="2616200"/>
            <a:ext cx="5186021" cy="424180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 sz="2500" b="1" u="sng" dirty="0" smtClean="0">
              <a:solidFill>
                <a:schemeClr val="tx1"/>
              </a:solidFill>
            </a:endParaRPr>
          </a:p>
          <a:p>
            <a:pPr algn="ctr"/>
            <a:r>
              <a:rPr lang="ar-MA" sz="2500" b="1" u="sng" dirty="0" smtClean="0">
                <a:solidFill>
                  <a:schemeClr val="tx1"/>
                </a:solidFill>
              </a:rPr>
              <a:t>مقاربة تصاعدية</a:t>
            </a:r>
          </a:p>
          <a:p>
            <a:pPr algn="ctr"/>
            <a:endParaRPr lang="ar-MA" b="1" dirty="0">
              <a:solidFill>
                <a:schemeClr val="tx1"/>
              </a:solidFill>
            </a:endParaRPr>
          </a:p>
          <a:p>
            <a:pPr algn="ctr"/>
            <a:r>
              <a:rPr lang="ar-MA" b="1" dirty="0" smtClean="0">
                <a:solidFill>
                  <a:schemeClr val="tx1"/>
                </a:solidFill>
              </a:rPr>
              <a:t>الرجوع إلى تحليل نتائج التقييم السنوي لنجاعة أداء الجماعات الذي يبرز المؤشرات غير المحققة والعمل على تحسينها من خلال التكوين والمساعدة التقنية</a:t>
            </a:r>
          </a:p>
          <a:p>
            <a:pPr algn="ctr"/>
            <a:endParaRPr lang="ar-MA" b="1" dirty="0">
              <a:solidFill>
                <a:schemeClr val="tx1"/>
              </a:solidFill>
            </a:endParaRPr>
          </a:p>
          <a:p>
            <a:pPr algn="ctr"/>
            <a:endParaRPr lang="ar-MA" b="1" dirty="0" smtClean="0">
              <a:solidFill>
                <a:schemeClr val="tx1"/>
              </a:solidFill>
            </a:endParaRPr>
          </a:p>
          <a:p>
            <a:pPr algn="ctr"/>
            <a:endParaRPr lang="ar-MA" b="1" dirty="0">
              <a:solidFill>
                <a:schemeClr val="tx1"/>
              </a:solidFill>
            </a:endParaRPr>
          </a:p>
          <a:p>
            <a:pPr algn="ctr"/>
            <a:endParaRPr lang="ar-MA" b="1" dirty="0" smtClean="0">
              <a:solidFill>
                <a:schemeClr val="tx1"/>
              </a:solidFill>
            </a:endParaRPr>
          </a:p>
          <a:p>
            <a:pPr algn="ctr"/>
            <a:endParaRPr lang="ar-MA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1307027" y="548975"/>
            <a:ext cx="9674573" cy="714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 3 </a:t>
            </a:r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2209" y="899736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4940" y="2741262"/>
            <a:ext cx="8937592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>
                <a:latin typeface="Calibri" panose="020F0502020204030204" pitchFamily="34" charset="0"/>
                <a:cs typeface="Calibri" panose="020F0502020204030204" pitchFamily="34" charset="0"/>
              </a:rPr>
              <a:t>العمل على إعداد أداة لتقييم </a:t>
            </a:r>
            <a:r>
              <a:rPr lang="ar-M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فاعلية التكوين والمساعدة التقنية؛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إحداث وحدة </a:t>
            </a:r>
            <a:r>
              <a:rPr lang="ar-MA" sz="2400" dirty="0">
                <a:latin typeface="Calibri" panose="020F0502020204030204" pitchFamily="34" charset="0"/>
                <a:cs typeface="Calibri" panose="020F0502020204030204" pitchFamily="34" charset="0"/>
              </a:rPr>
              <a:t>إدارية  على مستوى </a:t>
            </a:r>
            <a:r>
              <a:rPr lang="ar-M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الجماعة لتدبير وتتبع البرنامج؛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برمجة </a:t>
            </a:r>
            <a:r>
              <a:rPr lang="ar-MA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وتنظيم </a:t>
            </a: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دورات </a:t>
            </a:r>
            <a:r>
              <a:rPr lang="ar-MA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تكوينية لفائدة الوحدات الإدارية </a:t>
            </a: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المحدثة؛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إعداد </a:t>
            </a:r>
            <a:r>
              <a:rPr lang="ar-MA" sz="24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التقرير السنوي والحاجيات المتعلقة </a:t>
            </a:r>
            <a:r>
              <a:rPr lang="ar-MA" sz="2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بالتكوين والمساعدة التقنية.</a:t>
            </a:r>
            <a:endParaRPr lang="fr-FR" sz="24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4771" y="1827096"/>
            <a:ext cx="166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المراحل المقبلة :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1124557" y="555400"/>
            <a:ext cx="9674573" cy="714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 3 </a:t>
            </a:r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MA" sz="2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6714" y="912530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17076" y="2842818"/>
            <a:ext cx="13914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الثقة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التوسع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التكامل والاتقائية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5882" y="744769"/>
            <a:ext cx="9963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المشاركين حسب الورشات والمجموعات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" y="4295093"/>
            <a:ext cx="6941770" cy="191039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34" y="1650242"/>
            <a:ext cx="3666866" cy="4562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296" y="2090236"/>
            <a:ext cx="28745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المجموعة 1  :  القاعة الرئيسية</a:t>
            </a:r>
          </a:p>
          <a:p>
            <a:pPr marL="342900" indent="-342900" algn="r" rtl="1"/>
            <a:endParaRPr lang="ar-M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المجموعة 2  :  الطابق السفلي</a:t>
            </a:r>
          </a:p>
          <a:p>
            <a:pPr marL="342900" indent="-342900" algn="r" rtl="1"/>
            <a:endParaRPr lang="ar-M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/>
            <a:r>
              <a:rPr lang="ar-M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المجموعة 3  :  المدرج</a:t>
            </a:r>
          </a:p>
          <a:p>
            <a:pPr marL="342900" indent="-342900" algn="r" rtl="1"/>
            <a:endParaRPr lang="ar-M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73716" y="718794"/>
            <a:ext cx="96291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تصميم 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العرض برنامج تحسين أداء الجماعات 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421" y="2098068"/>
            <a:ext cx="1030778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السياق</a:t>
            </a:r>
          </a:p>
          <a:p>
            <a:pPr algn="r" rtl="1"/>
            <a:endParaRPr lang="ar-M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أهداف البرنامج.</a:t>
            </a:r>
          </a:p>
          <a:p>
            <a:pPr algn="r" rtl="1"/>
            <a:endParaRPr lang="ar-MA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فروع ومكونات البرنامج :</a:t>
            </a:r>
            <a:endParaRPr lang="ar-M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M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r" rtl="1">
              <a:buFont typeface="Wingdings" panose="05000000000000000000" pitchFamily="2" charset="2"/>
              <a:buChar char="Ø"/>
            </a:pP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  : </a:t>
            </a:r>
            <a:r>
              <a:rPr lang="ar-SA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لتقييم أداء الجماعات المستهدفة</a:t>
            </a:r>
            <a:r>
              <a:rPr lang="ar-M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ar-M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r" rtl="1">
              <a:buFont typeface="Wingdings" panose="05000000000000000000" pitchFamily="2" charset="2"/>
              <a:buChar char="Ø"/>
            </a:pPr>
            <a:endParaRPr lang="ar-M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r" rtl="1">
              <a:buFont typeface="Wingdings" panose="05000000000000000000" pitchFamily="2" charset="2"/>
              <a:buChar char="Ø"/>
            </a:pP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: </a:t>
            </a:r>
            <a:r>
              <a:rPr lang="ar-MA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تعزيز </a:t>
            </a:r>
            <a:r>
              <a:rPr lang="ar-M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التعاون بين الجماعات الترابية</a:t>
            </a: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r" rtl="1">
              <a:buFont typeface="Wingdings" panose="05000000000000000000" pitchFamily="2" charset="2"/>
              <a:buChar char="Ø"/>
            </a:pPr>
            <a:endParaRPr lang="ar-MA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r" rtl="1">
              <a:buFont typeface="Wingdings" panose="05000000000000000000" pitchFamily="2" charset="2"/>
              <a:buChar char="Ø"/>
              <a:tabLst>
                <a:tab pos="892175" algn="l"/>
              </a:tabLst>
            </a:pP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البرنامج </a:t>
            </a:r>
            <a:r>
              <a:rPr lang="ar-MA" sz="2000" dirty="0">
                <a:latin typeface="Calibri" panose="020F0502020204030204" pitchFamily="34" charset="0"/>
                <a:cs typeface="Calibri" panose="020F0502020204030204" pitchFamily="34" charset="0"/>
              </a:rPr>
              <a:t>الفرعي </a:t>
            </a:r>
            <a:r>
              <a:rPr lang="ar-M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  : </a:t>
            </a:r>
            <a:r>
              <a:rPr lang="ar-MA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تقوية القدرات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4B89F43-AC79-43C2-B64E-5A65EE310058}"/>
              </a:ext>
            </a:extLst>
          </p:cNvPr>
          <p:cNvSpPr/>
          <p:nvPr/>
        </p:nvSpPr>
        <p:spPr>
          <a:xfrm>
            <a:off x="10306048" y="1632542"/>
            <a:ext cx="1772077" cy="4635920"/>
          </a:xfrm>
          <a:prstGeom prst="roundRect">
            <a:avLst>
              <a:gd name="adj" fmla="val 7731"/>
            </a:avLst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>
              <a:solidFill>
                <a:schemeClr val="bg1"/>
              </a:solidFill>
              <a:latin typeface="Calibri" panose="020F0502020204030204" pitchFamily="34" charset="0"/>
              <a:ea typeface="Gulim" pitchFamily="34" charset="-127"/>
              <a:cs typeface="Calibri" panose="020F0502020204030204" pitchFamily="34" charset="0"/>
            </a:endParaRPr>
          </a:p>
        </p:txBody>
      </p:sp>
      <p:sp>
        <p:nvSpPr>
          <p:cNvPr id="24" name="Freeform 4843">
            <a:extLst>
              <a:ext uri="{FF2B5EF4-FFF2-40B4-BE49-F238E27FC236}">
                <a16:creationId xmlns:a16="http://schemas.microsoft.com/office/drawing/2014/main" id="{1083A1F8-FA53-46CC-BB0C-B305DB1E6382}"/>
              </a:ext>
            </a:extLst>
          </p:cNvPr>
          <p:cNvSpPr>
            <a:spLocks noEditPoints="1"/>
          </p:cNvSpPr>
          <p:nvPr/>
        </p:nvSpPr>
        <p:spPr bwMode="auto">
          <a:xfrm>
            <a:off x="11223201" y="1966732"/>
            <a:ext cx="664153" cy="605885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5954" y="2805343"/>
            <a:ext cx="1391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الثقة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التوسع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التكامل والاتقائية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55118" y="695947"/>
            <a:ext cx="9963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فريق عمل البرنامج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5619" y="1632542"/>
            <a:ext cx="97296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الوالي المدير العام للجماعات الترابية</a:t>
            </a:r>
          </a:p>
          <a:p>
            <a:pPr algn="ctr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المشرف العام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67776" y="2308770"/>
            <a:ext cx="24379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العامل مدير مالية الجماعات الترابية</a:t>
            </a:r>
          </a:p>
          <a:p>
            <a:pPr algn="ctr"/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  <a:endParaRPr lang="ar-M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1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55250" y="2308767"/>
            <a:ext cx="24379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السيدة العامل مديرة المرافق العمومية المحلية</a:t>
            </a:r>
          </a:p>
          <a:p>
            <a:pPr algn="ctr"/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المشرفة</a:t>
            </a:r>
            <a:endParaRPr lang="ar-M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26386" y="2308767"/>
            <a:ext cx="24379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السيد العامل مدير تنمية الكفاءات والتحول الرقمي</a:t>
            </a:r>
          </a:p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التكوين</a:t>
            </a:r>
            <a:endParaRPr lang="ar-M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222" y="2308766"/>
            <a:ext cx="2157290" cy="1077218"/>
          </a:xfrm>
          <a:prstGeom prst="rect">
            <a:avLst/>
          </a:prstGeom>
          <a:solidFill>
            <a:srgbClr val="FBE5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العامل مدير التخطيط والتنمية الترابية</a:t>
            </a:r>
          </a:p>
          <a:p>
            <a:pPr algn="ctr"/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المشرف</a:t>
            </a:r>
          </a:p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 3</a:t>
            </a:r>
            <a:r>
              <a:rPr lang="ar-MA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ar-M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المساعدة التقنية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6084" y="3522644"/>
            <a:ext cx="972968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السيد محمد بنيس  رئيس قسم تقييم </a:t>
            </a:r>
            <a: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نجاعة أداء الجماعات الترابية</a:t>
            </a:r>
          </a:p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المنسق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67776" y="4165265"/>
            <a:ext cx="2437990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مصطفى </a:t>
            </a:r>
            <a:r>
              <a:rPr lang="ar-MA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لوديني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النائبة : أسماء عفيفي</a:t>
            </a: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1</a:t>
            </a:r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تطوير نظام لتقييم أداء الجماعات المستهدفة</a:t>
            </a:r>
            <a:r>
              <a:rPr lang="ar-MA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55250" y="4165264"/>
            <a:ext cx="2437990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 الرحيم الإدريسي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 : الحسين </a:t>
            </a:r>
            <a:r>
              <a:rPr lang="ar-M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ه</a:t>
            </a:r>
            <a:r>
              <a:rPr lang="ar-M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موشي</a:t>
            </a:r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تقوية </a:t>
            </a:r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التعاون ما بين الجماعات يهم بالخصوص مؤسسات التعاون بين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الجماعات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42724" y="4165263"/>
            <a:ext cx="2437990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رشيد بن عبد الرحمان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 : عمر عريس</a:t>
            </a: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0" algn="ctr" rtl="1"/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تقوية قدرات الجماعات عبر برامج التكوين والمساعدة التقنية وأنظمة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8222" y="4187276"/>
            <a:ext cx="2157290" cy="1384995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خالد سرحان</a:t>
            </a:r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 : موسى شرفي</a:t>
            </a:r>
          </a:p>
          <a:p>
            <a:pPr algn="ctr"/>
            <a:endParaRPr lang="ar-M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 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lvl="0" algn="ctr" rtl="1"/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تقوية قدرات الجماعات عبر برامج التكوين والمساعدة التقنية وأنظمة </a:t>
            </a:r>
            <a:r>
              <a:rPr lang="ar-S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المعلومات</a:t>
            </a: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67776" y="5437464"/>
            <a:ext cx="2437990" cy="830997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 الهادي بغدي</a:t>
            </a: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نقطة ارتكاز الشق المالي</a:t>
            </a:r>
          </a:p>
          <a:p>
            <a:pPr algn="ctr"/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>
                <a:latin typeface="Calibri" panose="020F0502020204030204" pitchFamily="34" charset="0"/>
                <a:cs typeface="Calibri" panose="020F0502020204030204" pitchFamily="34" charset="0"/>
              </a:rPr>
              <a:t>النائبة : لمياء أجل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45381" y="5483439"/>
            <a:ext cx="2437990" cy="830997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 الهادي بغدي</a:t>
            </a: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متابعة المنصة الإلكترونية</a:t>
            </a:r>
          </a:p>
          <a:p>
            <a:pPr algn="ctr"/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النائبة : نزهة مزيان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76084" y="5474733"/>
            <a:ext cx="2157290" cy="800219"/>
          </a:xfrm>
          <a:prstGeom prst="rect">
            <a:avLst/>
          </a:prstGeom>
          <a:solidFill>
            <a:srgbClr val="E6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ar-MA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مولاي أحمد الإدرسي الزبير</a:t>
            </a:r>
          </a:p>
          <a:p>
            <a:pPr algn="ctr"/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نقطة ارتكاز الشق </a:t>
            </a:r>
            <a:r>
              <a:rPr lang="ar-MA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البيئىي</a:t>
            </a:r>
            <a:r>
              <a:rPr lang="ar-M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والاجتماعي</a:t>
            </a:r>
          </a:p>
          <a:p>
            <a:pPr algn="ctr"/>
            <a:endParaRPr lang="ar-MA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33015" y="64666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045882" y="0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ar-MA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4B89F43-AC79-43C2-B64E-5A65EE310058}"/>
              </a:ext>
            </a:extLst>
          </p:cNvPr>
          <p:cNvSpPr/>
          <p:nvPr/>
        </p:nvSpPr>
        <p:spPr>
          <a:xfrm>
            <a:off x="10306048" y="1719943"/>
            <a:ext cx="1772077" cy="4594274"/>
          </a:xfrm>
          <a:prstGeom prst="roundRect">
            <a:avLst>
              <a:gd name="adj" fmla="val 7731"/>
            </a:avLst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>
              <a:solidFill>
                <a:schemeClr val="bg1"/>
              </a:solidFill>
              <a:latin typeface="Calibri" panose="020F0502020204030204" pitchFamily="34" charset="0"/>
              <a:ea typeface="Gulim" pitchFamily="34" charset="-127"/>
              <a:cs typeface="Calibri" panose="020F0502020204030204" pitchFamily="34" charset="0"/>
            </a:endParaRPr>
          </a:p>
        </p:txBody>
      </p:sp>
      <p:sp>
        <p:nvSpPr>
          <p:cNvPr id="24" name="Freeform 4843">
            <a:extLst>
              <a:ext uri="{FF2B5EF4-FFF2-40B4-BE49-F238E27FC236}">
                <a16:creationId xmlns:a16="http://schemas.microsoft.com/office/drawing/2014/main" id="{1083A1F8-FA53-46CC-BB0C-B305DB1E6382}"/>
              </a:ext>
            </a:extLst>
          </p:cNvPr>
          <p:cNvSpPr>
            <a:spLocks noEditPoints="1"/>
          </p:cNvSpPr>
          <p:nvPr/>
        </p:nvSpPr>
        <p:spPr bwMode="auto">
          <a:xfrm>
            <a:off x="11223201" y="1966732"/>
            <a:ext cx="664153" cy="605885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17076" y="2842818"/>
            <a:ext cx="13914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الثقة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المسؤولية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التخصص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التوسع</a:t>
            </a:r>
            <a:endParaRPr lang="fr-FR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MA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التكامل والاتقائية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55118" y="730863"/>
            <a:ext cx="9963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مهام فريق عمل البرنامج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7049" y="2575485"/>
            <a:ext cx="9287272" cy="258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إنجاز تقييم سنوي للأداء الجماعات على أساس مؤشرات للأداء؛</a:t>
            </a: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خلق التنافسية بين الجماعات في مختلف مجالات تدخلها والرفع من جودة الخدمات المقدمة للمرتفقين؛</a:t>
            </a: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توجيه برامج تقوية قدرات الجماعات والمساعدة التقنية حسب نتائج مؤشرات الأداء؛</a:t>
            </a: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تعزيز الثقة بين الجماعات ومؤسسات التمويل ووكالات التعاون الدولية</a:t>
            </a: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؛</a:t>
            </a:r>
            <a:endParaRPr lang="ar-MA" sz="2000" dirty="0" smtClean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إنجاز نظام تحفيزي لتوزيع الدعم الموجه للجماعات؛</a:t>
            </a: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ar-MA" sz="2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إنجاز </a:t>
            </a:r>
            <a:r>
              <a:rPr lang="ar-MA" sz="20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تصور لتعميم البرنامج على مجموع الجماعات الترابية.</a:t>
            </a:r>
            <a:endParaRPr lang="fr-FR" sz="20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16C09B-4FD1-E041-862E-B20F0189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77800" y="-72388"/>
            <a:ext cx="12369800" cy="6930388"/>
          </a:xfrm>
          <a:prstGeom prst="rect">
            <a:avLst/>
          </a:prstGeom>
        </p:spPr>
      </p:pic>
      <p:pic>
        <p:nvPicPr>
          <p:cNvPr id="2" name="Picture 2" descr="D:\Data Big Ideas\Clients\DGCT\Charte graphique\Logos\DGCT\Logo DGCT 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6310" y="243485"/>
            <a:ext cx="2221580" cy="1591983"/>
          </a:xfrm>
          <a:prstGeom prst="rect">
            <a:avLst/>
          </a:prstGeom>
          <a:noFill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91D33F-1998-441B-A5E9-44FDD11DDF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1" t="50283" r="27967" b="37051"/>
          <a:stretch/>
        </p:blipFill>
        <p:spPr>
          <a:xfrm>
            <a:off x="1816502" y="3670530"/>
            <a:ext cx="8153362" cy="1239608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EB8983-D386-4842-9095-89AFD204C93E}"/>
              </a:ext>
            </a:extLst>
          </p:cNvPr>
          <p:cNvSpPr txBox="1"/>
          <p:nvPr/>
        </p:nvSpPr>
        <p:spPr>
          <a:xfrm>
            <a:off x="3759628" y="2575277"/>
            <a:ext cx="449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5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شكرا على تتبعكم</a:t>
            </a:r>
            <a:endParaRPr lang="fr-FR" sz="5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352938" y="250372"/>
            <a:ext cx="9328651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سياق البرنامج</a:t>
            </a:r>
            <a:endParaRPr lang="ar-MA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812" y="2170435"/>
            <a:ext cx="107022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التوجيهات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السامية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لصاحب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الجلالة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حفظه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الله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في</a:t>
            </a:r>
            <a:r>
              <a:rPr lang="fr-FR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خطاب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العرش2017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(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دعوة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الفاعلين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العموميين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لاستلهام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طرق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التدبير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المعتمدة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في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القطاع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الخاص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)؛</a:t>
            </a:r>
          </a:p>
          <a:p>
            <a:pPr marL="92075" algn="just" rtl="1"/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مقتضيات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دستور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2011 وخاصة الفصول المتعلقة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بمبادئ الحكامة الجيدة و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قواعد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الجودة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والشفافية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وربط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المسؤولية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بالمحاسبة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endParaRPr lang="ar-MA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مقتضيات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القانون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التنظيمي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رقم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130-13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لقوانين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المالية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المتعلقة </a:t>
            </a:r>
            <a:r>
              <a:rPr lang="ar-MA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ب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مبدأ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التدبير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المبني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على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النتائج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والبرمجة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متعددة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السنوات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للميزاني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ة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endParaRPr lang="ar-MA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lvl="0" indent="-285750" algn="just" rtl="1">
              <a:buFontTx/>
              <a:buChar char="-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مقتضيات القانون التنظيمي رقم 113.14 المتعلق بالجماعات ولاسيما المبادئ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المرتبطة بالحكامة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الجيدة وتحسين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وتجويد الخدمات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المقدمة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للمواطنين</a:t>
            </a:r>
            <a:r>
              <a:rPr lang="en-US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والمقاولات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ولا سيما المادة</a:t>
            </a:r>
            <a:r>
              <a:rPr lang="fr-FR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276 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.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143991" y="320099"/>
            <a:ext cx="963570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 </a:t>
            </a: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</a:t>
            </a:r>
            <a:endParaRPr lang="ar-MA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408" y="1915675"/>
            <a:ext cx="10902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S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تحسين </a:t>
            </a:r>
            <a:r>
              <a:rPr lang="ar-S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أدا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ء الجماعات؛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S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تعزيز الحكامة الجيدة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تجويد </a:t>
            </a:r>
            <a:r>
              <a:rPr lang="ar-S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الخدمات المقدمة للمواطنين </a:t>
            </a: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والمقاولات؛</a:t>
            </a:r>
          </a:p>
          <a:p>
            <a:pPr marL="285750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تشجيع المقاربة التشاركية مع المواطنين (الميزانية التشاركية،....)؛</a:t>
            </a:r>
            <a:endParaRPr lang="fr-F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1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تعزيز إخبار المواطنين بالخدمات المقدمة من طرف الجماعات وبوثائقها (برنامج عمل الجماعة، المالية،....) ؛</a:t>
            </a:r>
            <a:endParaRPr lang="fr-F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1" indent="-193675" algn="just" rtl="1">
              <a:buFont typeface="Wingdings" panose="05000000000000000000" pitchFamily="2" charset="2"/>
              <a:buChar char="§"/>
            </a:pPr>
            <a:r>
              <a:rPr lang="ar-MA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وضع آليات جديدة للتدبير الاجتماعي والبيئي</a:t>
            </a:r>
            <a:r>
              <a:rPr lang="ar-MA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lang="fr-F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6520" y="4680780"/>
            <a:ext cx="390869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S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يستهدف </a:t>
            </a:r>
            <a:r>
              <a:rPr lang="ar-S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103</a:t>
            </a:r>
            <a:r>
              <a:rPr lang="ar-M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جماعة</a:t>
            </a:r>
            <a:r>
              <a:rPr lang="ar-M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التي </a:t>
            </a:r>
            <a:r>
              <a:rPr lang="ar-MA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يفوق عدد سكانها 50.000 نسمة والجماعات مقر العمالات أو </a:t>
            </a: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الأقاليم</a:t>
            </a:r>
            <a:r>
              <a:rPr lang="en-US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2E7E1C2-B0D3-42D0-A187-BCBCCCFEF98A}"/>
              </a:ext>
            </a:extLst>
          </p:cNvPr>
          <p:cNvSpPr/>
          <p:nvPr/>
        </p:nvSpPr>
        <p:spPr>
          <a:xfrm>
            <a:off x="3306883" y="4154463"/>
            <a:ext cx="1788729" cy="18074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79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70438CE-3BE8-48B9-A9A3-5EFBBED0AA63}"/>
              </a:ext>
            </a:extLst>
          </p:cNvPr>
          <p:cNvSpPr/>
          <p:nvPr/>
        </p:nvSpPr>
        <p:spPr>
          <a:xfrm>
            <a:off x="3468782" y="4787876"/>
            <a:ext cx="1464932" cy="15289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CA9C594-5452-4F41-8C1E-B0441B113FD8}"/>
              </a:ext>
            </a:extLst>
          </p:cNvPr>
          <p:cNvSpPr/>
          <p:nvPr/>
        </p:nvSpPr>
        <p:spPr>
          <a:xfrm>
            <a:off x="3815854" y="5629758"/>
            <a:ext cx="946233" cy="9184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3BB195-3488-44D0-BC9A-5B6B065B0DF8}"/>
              </a:ext>
            </a:extLst>
          </p:cNvPr>
          <p:cNvSpPr txBox="1"/>
          <p:nvPr/>
        </p:nvSpPr>
        <p:spPr>
          <a:xfrm>
            <a:off x="3683822" y="5752050"/>
            <a:ext cx="1210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103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جماعة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A80B52-7D36-4EFB-87CE-F712AFE89327}"/>
              </a:ext>
            </a:extLst>
          </p:cNvPr>
          <p:cNvSpPr txBox="1"/>
          <p:nvPr/>
        </p:nvSpPr>
        <p:spPr>
          <a:xfrm>
            <a:off x="3563091" y="4888845"/>
            <a:ext cx="127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55٪ </a:t>
            </a:r>
            <a: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الساكنة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الوطنية</a:t>
            </a:r>
            <a:endParaRPr lang="ar-MA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14A562-4339-4FEC-9882-FE2F9A6304DD}"/>
              </a:ext>
            </a:extLst>
          </p:cNvPr>
          <p:cNvSpPr txBox="1"/>
          <p:nvPr/>
        </p:nvSpPr>
        <p:spPr>
          <a:xfrm>
            <a:off x="3468782" y="4137623"/>
            <a:ext cx="1462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85٪</a:t>
            </a:r>
            <a: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MA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الساكنة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الحضرية</a:t>
            </a:r>
            <a:endParaRPr lang="ar-MA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5F8616-5FA3-4243-B673-746764214419}"/>
              </a:ext>
            </a:extLst>
          </p:cNvPr>
          <p:cNvSpPr/>
          <p:nvPr/>
        </p:nvSpPr>
        <p:spPr>
          <a:xfrm>
            <a:off x="1555062" y="286974"/>
            <a:ext cx="9126528" cy="12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فروع برنامج تحسين أداء الجماعات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780C5B-B344-ED45-9FB0-1834F58E9C02}"/>
              </a:ext>
            </a:extLst>
          </p:cNvPr>
          <p:cNvSpPr txBox="1"/>
          <p:nvPr/>
        </p:nvSpPr>
        <p:spPr>
          <a:xfrm>
            <a:off x="10867092" y="6096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fr-FR" dirty="0"/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151261393"/>
              </p:ext>
            </p:extLst>
          </p:nvPr>
        </p:nvGraphicFramePr>
        <p:xfrm>
          <a:off x="6885970" y="1853941"/>
          <a:ext cx="3986926" cy="41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1145894" y="2118097"/>
            <a:ext cx="5614814" cy="1246161"/>
            <a:chOff x="0" y="121122"/>
            <a:chExt cx="5614814" cy="124616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Flèche droite 21"/>
            <p:cNvSpPr/>
            <p:nvPr/>
          </p:nvSpPr>
          <p:spPr>
            <a:xfrm rot="10800000">
              <a:off x="0" y="121122"/>
              <a:ext cx="5614814" cy="1246161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lèche droite 4"/>
            <p:cNvSpPr/>
            <p:nvPr/>
          </p:nvSpPr>
          <p:spPr>
            <a:xfrm rot="21600000">
              <a:off x="467310" y="276892"/>
              <a:ext cx="5147504" cy="9346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التحفيز على تحسين الأداء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التقييم السنوي للأداء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منحة التجهيز المبنية على نتائج التقييم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128636" y="3548321"/>
            <a:ext cx="5632072" cy="1179049"/>
            <a:chOff x="0" y="1774766"/>
            <a:chExt cx="5632072" cy="1179049"/>
          </a:xfrm>
        </p:grpSpPr>
        <p:sp>
          <p:nvSpPr>
            <p:cNvPr id="25" name="Flèche droite 24"/>
            <p:cNvSpPr/>
            <p:nvPr/>
          </p:nvSpPr>
          <p:spPr>
            <a:xfrm rot="10800000">
              <a:off x="0" y="1774766"/>
              <a:ext cx="5632072" cy="117904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4">
                <a:tint val="40000"/>
                <a:alpha val="90000"/>
                <a:hueOff val="96269"/>
                <a:satOff val="-4474"/>
                <a:lumOff val="-289"/>
                <a:alphaOff val="0"/>
              </a:schemeClr>
            </a:lnRef>
            <a:fillRef idx="1">
              <a:schemeClr val="accent4">
                <a:tint val="40000"/>
                <a:alpha val="90000"/>
                <a:hueOff val="96269"/>
                <a:satOff val="-4474"/>
                <a:lumOff val="-289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96269"/>
                <a:satOff val="-4474"/>
                <a:lumOff val="-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lèche droite 4"/>
            <p:cNvSpPr/>
            <p:nvPr/>
          </p:nvSpPr>
          <p:spPr>
            <a:xfrm rot="21600000">
              <a:off x="442143" y="1922147"/>
              <a:ext cx="5189929" cy="884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وضع المخطط الوطني للتعاون بين الجماعات الترابية 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إعداد إطار التشغيل الدائم </a:t>
              </a:r>
              <a:r>
                <a:rPr lang="ar-MA" sz="1600" b="1" kern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لهيآت</a:t>
              </a: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التعاون بين الجماعات التربية (الموارد البشرية و التمويل)</a:t>
              </a: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180412" y="4945047"/>
            <a:ext cx="5580296" cy="1219089"/>
            <a:chOff x="0" y="3361894"/>
            <a:chExt cx="5580296" cy="1219089"/>
          </a:xfrm>
        </p:grpSpPr>
        <p:sp>
          <p:nvSpPr>
            <p:cNvPr id="28" name="Flèche droite 27"/>
            <p:cNvSpPr/>
            <p:nvPr/>
          </p:nvSpPr>
          <p:spPr>
            <a:xfrm rot="10800000">
              <a:off x="0" y="3361894"/>
              <a:ext cx="5580296" cy="121908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90000"/>
                <a:alpha val="90000"/>
              </a:schemeClr>
            </a:solidFill>
          </p:spPr>
          <p:style>
            <a:lnRef idx="1">
              <a:schemeClr val="accent4">
                <a:tint val="40000"/>
                <a:alpha val="90000"/>
                <a:hueOff val="192538"/>
                <a:satOff val="-8949"/>
                <a:lumOff val="-577"/>
                <a:alphaOff val="0"/>
              </a:schemeClr>
            </a:lnRef>
            <a:fillRef idx="1">
              <a:schemeClr val="accent4">
                <a:tint val="40000"/>
                <a:alpha val="90000"/>
                <a:hueOff val="192538"/>
                <a:satOff val="-8949"/>
                <a:lumOff val="-577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92538"/>
                <a:satOff val="-8949"/>
                <a:lumOff val="-57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lèche droite 4"/>
            <p:cNvSpPr/>
            <p:nvPr/>
          </p:nvSpPr>
          <p:spPr>
            <a:xfrm rot="21600000">
              <a:off x="457158" y="3514280"/>
              <a:ext cx="5123138" cy="9143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1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MA" sz="16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تقوية قدرات </a:t>
              </a:r>
              <a:r>
                <a:rPr lang="ar-MA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تدبير الجماعات الترابية (التكوين و المساعدة التقنية)</a:t>
              </a: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MA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مواكبة الجماعات في تحقيق مؤشرات الأداء</a:t>
              </a: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ar-MA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اعتماد نظام المعلومات و أدوات التدبير </a:t>
              </a:r>
              <a:endParaRPr lang="fr-FR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0" algn="r" defTabSz="7112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62451" y="2044794"/>
            <a:ext cx="460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SzPct val="25000"/>
            </a:pPr>
            <a:r>
              <a:rPr lang="ar-MA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الشروط الدنيا </a:t>
            </a:r>
            <a:r>
              <a:rPr lang="ar-MA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الإلزامية</a:t>
            </a:r>
            <a:endParaRPr lang="fr-FR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Shape 260"/>
          <p:cNvSpPr/>
          <p:nvPr/>
        </p:nvSpPr>
        <p:spPr>
          <a:xfrm>
            <a:off x="6562451" y="2523025"/>
            <a:ext cx="4597647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نشر القوائم المالية و المحاسبية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Shape 261"/>
          <p:cNvSpPr/>
          <p:nvPr/>
        </p:nvSpPr>
        <p:spPr>
          <a:xfrm>
            <a:off x="6571457" y="4017653"/>
            <a:ext cx="4588641" cy="577667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>
                <a:latin typeface="Calibri" panose="020F0502020204030204" pitchFamily="34" charset="0"/>
                <a:cs typeface="Calibri" panose="020F0502020204030204" pitchFamily="34" charset="0"/>
              </a:rPr>
              <a:t>تحيين البرمجة الممتدة على ثلاث سنوات وإرفاقها بالميزانية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Shape 262"/>
          <p:cNvSpPr/>
          <p:nvPr/>
        </p:nvSpPr>
        <p:spPr>
          <a:xfrm>
            <a:off x="6580463" y="4729799"/>
            <a:ext cx="4588641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نشر البرنامج </a:t>
            </a:r>
            <a:r>
              <a:rPr lang="ar-SA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التوقعي</a:t>
            </a:r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للصفقات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Shape 263"/>
          <p:cNvSpPr/>
          <p:nvPr/>
        </p:nvSpPr>
        <p:spPr>
          <a:xfrm>
            <a:off x="11386850" y="2507517"/>
            <a:ext cx="324750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Shape 264"/>
          <p:cNvSpPr/>
          <p:nvPr/>
        </p:nvSpPr>
        <p:spPr>
          <a:xfrm>
            <a:off x="11386850" y="4017653"/>
            <a:ext cx="324750" cy="57766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18" name="Shape 265"/>
          <p:cNvSpPr/>
          <p:nvPr/>
        </p:nvSpPr>
        <p:spPr>
          <a:xfrm>
            <a:off x="11395856" y="4729798"/>
            <a:ext cx="324750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19" name="Shape 266"/>
          <p:cNvSpPr/>
          <p:nvPr/>
        </p:nvSpPr>
        <p:spPr>
          <a:xfrm>
            <a:off x="6571457" y="3305508"/>
            <a:ext cx="4588641" cy="5776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لتقييم </a:t>
            </a:r>
            <a:r>
              <a:rPr lang="ar-S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السنوي لتنفيذ برنامج عمل الجماعة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" name="Shape 267"/>
          <p:cNvSpPr/>
          <p:nvPr/>
        </p:nvSpPr>
        <p:spPr>
          <a:xfrm>
            <a:off x="11386850" y="3305508"/>
            <a:ext cx="324750" cy="57766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21" name="Shape 262">
            <a:extLst>
              <a:ext uri="{FF2B5EF4-FFF2-40B4-BE49-F238E27FC236}">
                <a16:creationId xmlns:a16="http://schemas.microsoft.com/office/drawing/2014/main" id="{84B00754-CFDA-D548-AD7B-CD62D288E57B}"/>
              </a:ext>
            </a:extLst>
          </p:cNvPr>
          <p:cNvSpPr/>
          <p:nvPr/>
        </p:nvSpPr>
        <p:spPr>
          <a:xfrm>
            <a:off x="6562451" y="5441943"/>
            <a:ext cx="4588641" cy="712147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تفعيل هيئة المساواة وتكافؤ الفرص ومقاربة النوع  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وعقد</a:t>
            </a: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ها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اجتماعات دورية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" name="Shape 265">
            <a:extLst>
              <a:ext uri="{FF2B5EF4-FFF2-40B4-BE49-F238E27FC236}">
                <a16:creationId xmlns:a16="http://schemas.microsoft.com/office/drawing/2014/main" id="{0CD47E5F-BB5A-6A46-9799-ACB8F7FAB80B}"/>
              </a:ext>
            </a:extLst>
          </p:cNvPr>
          <p:cNvSpPr/>
          <p:nvPr/>
        </p:nvSpPr>
        <p:spPr>
          <a:xfrm>
            <a:off x="11386850" y="5441943"/>
            <a:ext cx="324750" cy="52343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46370" y="525256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S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ar-S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لتقييم أداء الجماعات </a:t>
            </a:r>
            <a:r>
              <a:rPr lang="ar-S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المستهدفة</a:t>
            </a:r>
            <a:r>
              <a:rPr lang="ar-M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6313" y="2043790"/>
            <a:ext cx="461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SzPct val="25000"/>
            </a:pPr>
            <a:r>
              <a:rPr lang="ar-MA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مجالات </a:t>
            </a:r>
            <a:r>
              <a:rPr lang="ar-MA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مؤشرات </a:t>
            </a:r>
            <a:r>
              <a:rPr lang="ar-MA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الأداء (24 مؤشر)</a:t>
            </a:r>
            <a:endParaRPr lang="fr-FR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Shape 260"/>
          <p:cNvSpPr/>
          <p:nvPr/>
        </p:nvSpPr>
        <p:spPr>
          <a:xfrm>
            <a:off x="361971" y="2523025"/>
            <a:ext cx="4615659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الحكامة و الشفافية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" name="Shape 261"/>
          <p:cNvSpPr/>
          <p:nvPr/>
        </p:nvSpPr>
        <p:spPr>
          <a:xfrm>
            <a:off x="361971" y="4033161"/>
            <a:ext cx="4615659" cy="577667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إدارة الموارد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Shape 262"/>
          <p:cNvSpPr/>
          <p:nvPr/>
        </p:nvSpPr>
        <p:spPr>
          <a:xfrm>
            <a:off x="370977" y="4745307"/>
            <a:ext cx="4615659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الموارد البشرية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 263"/>
          <p:cNvSpPr/>
          <p:nvPr/>
        </p:nvSpPr>
        <p:spPr>
          <a:xfrm>
            <a:off x="5249786" y="2523025"/>
            <a:ext cx="421823" cy="662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</a:t>
            </a:r>
          </a:p>
        </p:txBody>
      </p:sp>
      <p:sp>
        <p:nvSpPr>
          <p:cNvPr id="28" name="Shape 264"/>
          <p:cNvSpPr/>
          <p:nvPr/>
        </p:nvSpPr>
        <p:spPr>
          <a:xfrm>
            <a:off x="5249786" y="4033161"/>
            <a:ext cx="421823" cy="577667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</a:p>
        </p:txBody>
      </p:sp>
      <p:sp>
        <p:nvSpPr>
          <p:cNvPr id="29" name="Shape 265"/>
          <p:cNvSpPr/>
          <p:nvPr/>
        </p:nvSpPr>
        <p:spPr>
          <a:xfrm>
            <a:off x="5258792" y="4745306"/>
            <a:ext cx="421823" cy="5776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</a:t>
            </a:r>
          </a:p>
        </p:txBody>
      </p:sp>
      <p:sp>
        <p:nvSpPr>
          <p:cNvPr id="30" name="Shape 266"/>
          <p:cNvSpPr/>
          <p:nvPr/>
        </p:nvSpPr>
        <p:spPr>
          <a:xfrm>
            <a:off x="361971" y="3321016"/>
            <a:ext cx="4615659" cy="5776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النفقــات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Shape 267"/>
          <p:cNvSpPr/>
          <p:nvPr/>
        </p:nvSpPr>
        <p:spPr>
          <a:xfrm>
            <a:off x="5249786" y="3321016"/>
            <a:ext cx="421823" cy="57766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</a:p>
        </p:txBody>
      </p:sp>
      <p:sp>
        <p:nvSpPr>
          <p:cNvPr id="32" name="Shape 262">
            <a:extLst>
              <a:ext uri="{FF2B5EF4-FFF2-40B4-BE49-F238E27FC236}">
                <a16:creationId xmlns:a16="http://schemas.microsoft.com/office/drawing/2014/main" id="{84B00754-CFDA-D548-AD7B-CD62D288E57B}"/>
              </a:ext>
            </a:extLst>
          </p:cNvPr>
          <p:cNvSpPr/>
          <p:nvPr/>
        </p:nvSpPr>
        <p:spPr>
          <a:xfrm>
            <a:off x="352965" y="5457451"/>
            <a:ext cx="4615659" cy="523433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الإدارة البيئية و الاجتماعية</a:t>
            </a:r>
            <a:endParaRPr lang="fr-FR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Shape 265">
            <a:extLst>
              <a:ext uri="{FF2B5EF4-FFF2-40B4-BE49-F238E27FC236}">
                <a16:creationId xmlns:a16="http://schemas.microsoft.com/office/drawing/2014/main" id="{0CD47E5F-BB5A-6A46-9799-ACB8F7FAB80B}"/>
              </a:ext>
            </a:extLst>
          </p:cNvPr>
          <p:cNvSpPr/>
          <p:nvPr/>
        </p:nvSpPr>
        <p:spPr>
          <a:xfrm>
            <a:off x="5249786" y="5457451"/>
            <a:ext cx="421823" cy="52343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</a:t>
            </a:r>
          </a:p>
        </p:txBody>
      </p:sp>
      <p:sp>
        <p:nvSpPr>
          <p:cNvPr id="34" name="Shape 262">
            <a:extLst>
              <a:ext uri="{FF2B5EF4-FFF2-40B4-BE49-F238E27FC236}">
                <a16:creationId xmlns:a16="http://schemas.microsoft.com/office/drawing/2014/main" id="{514D5708-270B-AE47-90B9-540C27B37869}"/>
              </a:ext>
            </a:extLst>
          </p:cNvPr>
          <p:cNvSpPr/>
          <p:nvPr/>
        </p:nvSpPr>
        <p:spPr>
          <a:xfrm>
            <a:off x="370977" y="6115361"/>
            <a:ext cx="4615659" cy="523433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91425" tIns="45700" rIns="91425" bIns="45700" anchor="ctr" anchorCtr="0">
            <a:noAutofit/>
          </a:bodyPr>
          <a:lstStyle/>
          <a:p>
            <a:pPr marL="342900" indent="-342900" algn="ctr">
              <a:buSzPct val="25000"/>
            </a:pPr>
            <a:r>
              <a:rPr lang="ar-M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جودة الخدمة المقدمة للمواطنين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5" name="Shape 265">
            <a:extLst>
              <a:ext uri="{FF2B5EF4-FFF2-40B4-BE49-F238E27FC236}">
                <a16:creationId xmlns:a16="http://schemas.microsoft.com/office/drawing/2014/main" id="{2D157F06-4980-B145-AF01-7690DE1BF997}"/>
              </a:ext>
            </a:extLst>
          </p:cNvPr>
          <p:cNvSpPr/>
          <p:nvPr/>
        </p:nvSpPr>
        <p:spPr>
          <a:xfrm>
            <a:off x="5258792" y="6115360"/>
            <a:ext cx="421823" cy="523433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182875" tIns="182875" rIns="182875" bIns="182875" anchor="ctr" anchorCtr="0">
            <a:noAutofit/>
          </a:bodyPr>
          <a:lstStyle/>
          <a:p>
            <a:pPr algn="ctr">
              <a:buSzPct val="25000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8070" y="1539927"/>
            <a:ext cx="109372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يهدف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هذا البرنامج الفرعي إ</a:t>
            </a:r>
            <a:r>
              <a:rPr lang="ar-SA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لى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إجراء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تقييم سنوي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لأداء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الجماعات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المستهدفة ويرمي إلى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تحقيق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نوعين من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المؤشرات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في إطار 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معايير قياس </a:t>
            </a:r>
            <a:r>
              <a:rPr lang="ar-M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الأداء</a:t>
            </a:r>
            <a:r>
              <a:rPr lang="ar-MA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680615" y="631421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4278" y="456957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S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تطوير </a:t>
            </a:r>
            <a:r>
              <a:rPr lang="ar-S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لتقييم أداء الجماعات المستهدفة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وتحفيزها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" y="77821"/>
            <a:ext cx="11915303" cy="67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4539" y="2018164"/>
            <a:ext cx="3696787" cy="100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الشروط الدنيا الإلزامية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(CMO)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24997" y="1952841"/>
            <a:ext cx="2574865" cy="9816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القسط الأساسي</a:t>
            </a:r>
          </a:p>
        </p:txBody>
      </p:sp>
      <p:sp>
        <p:nvSpPr>
          <p:cNvPr id="12" name="Flèche droite 11"/>
          <p:cNvSpPr/>
          <p:nvPr/>
        </p:nvSpPr>
        <p:spPr>
          <a:xfrm flipH="1">
            <a:off x="6203828" y="1891178"/>
            <a:ext cx="1550368" cy="124097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</a:p>
          <a:p>
            <a:pPr algn="ctr"/>
            <a:r>
              <a:rPr lang="ar-MA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مستوفاة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3587" y="2160707"/>
            <a:ext cx="1396608" cy="830997"/>
          </a:xfrm>
          <a:prstGeom prst="rect">
            <a:avLst/>
          </a:prstGeom>
          <a:noFill/>
          <a:ln>
            <a:solidFill>
              <a:srgbClr val="FFE5F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من المبلغ الإجمالي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9319417" y="3196368"/>
            <a:ext cx="1645923" cy="13026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فقط غير مستوفى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38005" y="3422359"/>
            <a:ext cx="1845156" cy="830997"/>
          </a:xfrm>
          <a:prstGeom prst="rect">
            <a:avLst/>
          </a:prstGeom>
          <a:noFill/>
          <a:ln>
            <a:solidFill>
              <a:srgbClr val="FFE5F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ar-MA" sz="1600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من المبلغ </a:t>
            </a:r>
            <a:r>
              <a:rPr lang="ar-M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الإجمالي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515359" y="4515136"/>
            <a:ext cx="134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عدم استفادة الجماعة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36321" y="4230993"/>
            <a:ext cx="2517744" cy="952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القسط التحفيزي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143129" y="5366775"/>
            <a:ext cx="7769865" cy="369332"/>
          </a:xfrm>
          <a:prstGeom prst="rect">
            <a:avLst/>
          </a:prstGeom>
          <a:noFill/>
          <a:ln>
            <a:solidFill>
              <a:srgbClr val="1A8EA9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إذا كان الرصيد المحصل عليه 75 نقطة على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الأقل، </a:t>
            </a:r>
            <a:r>
              <a:rPr lang="ar-MA" dirty="0">
                <a:latin typeface="Calibri" panose="020F0502020204030204" pitchFamily="34" charset="0"/>
                <a:cs typeface="Calibri" panose="020F0502020204030204" pitchFamily="34" charset="0"/>
              </a:rPr>
              <a:t>الجماعة </a:t>
            </a:r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تستفيد من المبلغ الكلي للقسط التحفيزي.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lèche droite 28"/>
          <p:cNvSpPr/>
          <p:nvPr/>
        </p:nvSpPr>
        <p:spPr>
          <a:xfrm rot="5400000">
            <a:off x="4584225" y="3572523"/>
            <a:ext cx="609100" cy="6167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قياس الأداء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745085" y="3112737"/>
            <a:ext cx="287383" cy="31350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6958" y="5927414"/>
            <a:ext cx="10818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الانتفاع بالتأجيل : في حالة عدم حصول جماعة على المبلغ بصفة جزئية أو كلية يتم تأجيل المبلغ غير المستخلص مرة واحدة للسنة المقبلة.</a:t>
            </a:r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334278" y="513350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احتساب 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مقدار المنح </a:t>
            </a:r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التجهيز حسب الأداء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10018741" y="5148078"/>
            <a:ext cx="338709" cy="720877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9903" y="1472656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M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المنحة = القسط الأساسي + القسط التحفيزي</a:t>
            </a:r>
            <a:endParaRPr lang="ar-M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498" y="4274482"/>
            <a:ext cx="184515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MA" sz="1600" b="1" dirty="0">
                <a:latin typeface="Calibri" panose="020F0502020204030204" pitchFamily="34" charset="0"/>
                <a:cs typeface="Calibri" panose="020F0502020204030204" pitchFamily="34" charset="0"/>
              </a:rPr>
              <a:t>بالتناسب مع الرصيد المحصل </a:t>
            </a:r>
            <a:r>
              <a:rPr lang="ar-M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عليه في مؤشرات الأداء</a:t>
            </a:r>
            <a:endParaRPr lang="ar-M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83778" y="6435713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6" cy="6858000"/>
          </a:xfrm>
          <a:prstGeom prst="rect">
            <a:avLst/>
          </a:prstGeom>
        </p:spPr>
      </p:pic>
      <p:sp>
        <p:nvSpPr>
          <p:cNvPr id="10" name="Shape 168"/>
          <p:cNvSpPr/>
          <p:nvPr/>
        </p:nvSpPr>
        <p:spPr>
          <a:xfrm>
            <a:off x="821837" y="3526019"/>
            <a:ext cx="8330164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كيف يتم اختيار المشاريع ؟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lang="ar-MA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خلال إعداد ميزانياتها مع إعطاء الأولوية للبرامج والمشاريع التي تم فيها إشراك المواطنين في إطار الميزانية التشاركية.</a:t>
            </a:r>
            <a:endParaRPr lang="fr-FR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Shape 169"/>
          <p:cNvSpPr/>
          <p:nvPr/>
        </p:nvSpPr>
        <p:spPr>
          <a:xfrm>
            <a:off x="896386" y="4964512"/>
            <a:ext cx="8330164" cy="1185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أي نوع من المشاريع يمكن تمويلها ؟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lang="ar-MA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كل استثمار يدخل في اختصاصات الجماعة سواء الذاتية أو المشتركة.</a:t>
            </a:r>
            <a:endParaRPr lang="fr-FR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Shape 170" descr="Résultat de recherche d'images pour &quot;travaux icon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8656" y="5066112"/>
            <a:ext cx="799589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3" descr="Résultat de recherche d'images pour &quot;icone réunion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0378" y="3576820"/>
            <a:ext cx="799589" cy="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76"/>
          <p:cNvSpPr/>
          <p:nvPr/>
        </p:nvSpPr>
        <p:spPr>
          <a:xfrm>
            <a:off x="821837" y="2087526"/>
            <a:ext cx="8330164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M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ما هي النفقات التي يمكن تمويلها ؟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lang="ar-MA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R="0" lvl="0" algn="r" rtl="1">
              <a:spcBef>
                <a:spcPts val="0"/>
              </a:spcBef>
              <a:buSzPct val="25000"/>
            </a:pPr>
            <a:r>
              <a:rPr lang="ar-MA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يمكن للجماعات تمويل المشاريع حسب برامج عملها.</a:t>
            </a:r>
          </a:p>
        </p:txBody>
      </p:sp>
      <p:pic>
        <p:nvPicPr>
          <p:cNvPr id="19" name="Shape 177" descr="Résultat de recherche d'images pour &quot;financement icone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8656" y="2114000"/>
            <a:ext cx="799589" cy="7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1259634" y="316062"/>
            <a:ext cx="9685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rtl="1">
              <a:spcBef>
                <a:spcPts val="600"/>
              </a:spcBef>
              <a:spcAft>
                <a:spcPts val="600"/>
              </a:spcAft>
            </a:pPr>
            <a:endParaRPr lang="fr-FR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8922" y="530726"/>
            <a:ext cx="9535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البرنامج الفرعي </a:t>
            </a:r>
            <a:r>
              <a:rPr lang="ar-M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مجالات </a:t>
            </a:r>
            <a:r>
              <a:rPr lang="ar-MA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برمجة منحة التجهيز المبنية على نتائج التقييم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fr-F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42761" y="6269827"/>
            <a:ext cx="56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21417</TotalTime>
  <Words>1794</Words>
  <Application>Microsoft Office PowerPoint</Application>
  <PresentationFormat>Grand écran</PresentationFormat>
  <Paragraphs>408</Paragraphs>
  <Slides>22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Arial</vt:lpstr>
      <vt:lpstr>Arial Unicode MS</vt:lpstr>
      <vt:lpstr>Calibri</vt:lpstr>
      <vt:lpstr>Gill Sans</vt:lpstr>
      <vt:lpstr>Gulim</vt:lpstr>
      <vt:lpstr>Microsoft Sans Serif</vt:lpstr>
      <vt:lpstr>Sakkal Majalla</vt:lpstr>
      <vt:lpstr>Times New Roman</vt:lpstr>
      <vt:lpstr>Wingdings</vt:lpstr>
      <vt:lpstr>Cover and End Slide Master</vt:lpstr>
      <vt:lpstr>Contents Slide Master</vt:lpstr>
      <vt:lpstr>1_Contents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Badreddine Lkhadari</dc:creator>
  <cp:lastModifiedBy>El Ammari Housna</cp:lastModifiedBy>
  <cp:revision>929</cp:revision>
  <cp:lastPrinted>2022-03-24T19:22:23Z</cp:lastPrinted>
  <dcterms:created xsi:type="dcterms:W3CDTF">2020-03-30T10:46:09Z</dcterms:created>
  <dcterms:modified xsi:type="dcterms:W3CDTF">2022-03-31T15:32:18Z</dcterms:modified>
</cp:coreProperties>
</file>