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sldIdLst>
    <p:sldId id="1722" r:id="rId5"/>
    <p:sldId id="787" r:id="rId6"/>
    <p:sldId id="636" r:id="rId7"/>
    <p:sldId id="815" r:id="rId8"/>
    <p:sldId id="1720" r:id="rId9"/>
    <p:sldId id="820" r:id="rId10"/>
    <p:sldId id="1723" r:id="rId11"/>
    <p:sldId id="821" r:id="rId12"/>
    <p:sldId id="1724" r:id="rId13"/>
    <p:sldId id="678" r:id="rId14"/>
    <p:sldId id="795" r:id="rId15"/>
  </p:sldIdLst>
  <p:sldSz cx="9144000" cy="5143500" type="screen16x9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2880" userDrawn="1">
          <p15:clr>
            <a:srgbClr val="A4A3A4"/>
          </p15:clr>
        </p15:guide>
        <p15:guide id="5" orient="horz" pos="16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chsel, Julia GIZ" initials="DJG" lastIdx="1" clrIdx="0"/>
  <p:cmAuthor id="2" name="Strobel, Chiara GIZ" initials="SCG" lastIdx="15" clrIdx="1"/>
  <p:cmAuthor id="3" name="Bauer, Vanessa GIZ" initials="BVG" lastIdx="18" clrIdx="2"/>
  <p:cmAuthor id="4" name="Fabricius, Helena GIZ TN" initials="FHGT" lastIdx="23" clrIdx="3">
    <p:extLst>
      <p:ext uri="{19B8F6BF-5375-455C-9EA6-DF929625EA0E}">
        <p15:presenceInfo xmlns:p15="http://schemas.microsoft.com/office/powerpoint/2012/main" userId="S::helena.fabricius@giz.de::7e0ad989-8fcf-4042-92b6-c6931f9e47ab" providerId="AD"/>
      </p:ext>
    </p:extLst>
  </p:cmAuthor>
  <p:cmAuthor id="5" name="Simons, Alexandre GIZ TN" initials="SAGT" lastIdx="29" clrIdx="4">
    <p:extLst>
      <p:ext uri="{19B8F6BF-5375-455C-9EA6-DF929625EA0E}">
        <p15:presenceInfo xmlns:p15="http://schemas.microsoft.com/office/powerpoint/2012/main" userId="Simons, Alexandre GIZ T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D8"/>
    <a:srgbClr val="E99E09"/>
    <a:srgbClr val="FAD58A"/>
    <a:srgbClr val="F9C661"/>
    <a:srgbClr val="F8C764"/>
    <a:srgbClr val="AE1641"/>
    <a:srgbClr val="6F6F6F"/>
    <a:srgbClr val="F6B859"/>
    <a:srgbClr val="F8E94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02E2CA-3780-4A18-BD76-2EA1D1EBE036}" v="28" dt="2023-03-02T11:38:14.8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32" autoAdjust="0"/>
    <p:restoredTop sz="94796" autoAdjust="0"/>
  </p:normalViewPr>
  <p:slideViewPr>
    <p:cSldViewPr snapToGrid="0">
      <p:cViewPr varScale="1">
        <p:scale>
          <a:sx n="85" d="100"/>
          <a:sy n="85" d="100"/>
        </p:scale>
        <p:origin x="840" y="84"/>
      </p:cViewPr>
      <p:guideLst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-3078"/>
    </p:cViewPr>
  </p:outlineViewPr>
  <p:notesTextViewPr>
    <p:cViewPr>
      <p:scale>
        <a:sx n="176" d="100"/>
        <a:sy n="176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3BDE53C-E68A-42E6-AFB0-AF5C1BDE8E3C}" type="datetimeFigureOut">
              <a:rPr lang="en-GB" smtClean="0"/>
              <a:pPr/>
              <a:t>02/03/2023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err="1"/>
              <a:t>Formatvorlagen</a:t>
            </a:r>
            <a:r>
              <a:rPr lang="en-GB" dirty="0"/>
              <a:t> des </a:t>
            </a:r>
            <a:r>
              <a:rPr lang="en-GB" dirty="0" err="1"/>
              <a:t>Textmasters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045F879-0589-40D4-B0E5-B74D0CAD5C6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0952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FCC5A-D5A3-A546-8CE6-6F33D82C5B7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7261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C398D-C9FA-4B88-AB2D-1F675F4BF1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19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FCC5A-D5A3-A546-8CE6-6F33D82C5B7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1496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FCC5A-D5A3-A546-8CE6-6F33D82C5B7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3333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FCC5A-D5A3-A546-8CE6-6F33D82C5B7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631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FCC5A-D5A3-A546-8CE6-6F33D82C5B7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250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876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Ein Bild, das Kette enthält.&#10;&#10;Automatisch generierte Beschreibung">
            <a:extLst>
              <a:ext uri="{FF2B5EF4-FFF2-40B4-BE49-F238E27FC236}">
                <a16:creationId xmlns:a16="http://schemas.microsoft.com/office/drawing/2014/main" id="{82995FEF-F44E-4720-98FA-B2AE557B1183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3" b="26747"/>
          <a:stretch/>
        </p:blipFill>
        <p:spPr bwMode="gray">
          <a:xfrm>
            <a:off x="123135" y="123825"/>
            <a:ext cx="8893865" cy="3541395"/>
          </a:xfrm>
          <a:prstGeom prst="rect">
            <a:avLst/>
          </a:prstGeom>
        </p:spPr>
      </p:pic>
      <p:pic>
        <p:nvPicPr>
          <p:cNvPr id="18" name="Grafik 17" descr="Ein Bild, das Säge enthält.&#10;&#10;Automatisch generierte Beschreibung">
            <a:extLst>
              <a:ext uri="{FF2B5EF4-FFF2-40B4-BE49-F238E27FC236}">
                <a16:creationId xmlns:a16="http://schemas.microsoft.com/office/drawing/2014/main" id="{57A5703D-6864-419D-AAFF-48396C4B22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23135" y="635156"/>
            <a:ext cx="8895600" cy="3030064"/>
          </a:xfrm>
          <a:prstGeom prst="rect">
            <a:avLst/>
          </a:prstGeom>
        </p:spPr>
      </p:pic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8" y="1906648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Diapositive de titre / titre </a:t>
            </a:r>
            <a:br>
              <a:rPr lang="fr-FR" dirty="0"/>
            </a:br>
            <a:r>
              <a:rPr lang="fr-FR" dirty="0"/>
              <a:t>avec visuel clé de la GIZ en couleurs</a:t>
            </a:r>
            <a:endParaRPr lang="en-GB" dirty="0"/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fr-FR" dirty="0">
                <a:sym typeface="Arial"/>
              </a:rPr>
              <a:t>Ceci est le sous-titre</a:t>
            </a:r>
          </a:p>
          <a:p>
            <a:r>
              <a:rPr lang="fr-FR" dirty="0">
                <a:sym typeface="Arial"/>
              </a:rPr>
              <a:t>Nom du projet | Date</a:t>
            </a:r>
          </a:p>
        </p:txBody>
      </p:sp>
      <p:sp>
        <p:nvSpPr>
          <p:cNvPr id="13" name="Bar">
            <a:extLst>
              <a:ext uri="{FF2B5EF4-FFF2-40B4-BE49-F238E27FC236}">
                <a16:creationId xmlns:a16="http://schemas.microsoft.com/office/drawing/2014/main" id="{BD21318B-3022-42D5-AB5E-3CB62091D006}"/>
              </a:ext>
            </a:extLst>
          </p:cNvPr>
          <p:cNvSpPr/>
          <p:nvPr userDrawn="1"/>
        </p:nvSpPr>
        <p:spPr bwMode="gray">
          <a:xfrm>
            <a:off x="5369092" y="3665220"/>
            <a:ext cx="3647908" cy="2228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322383" y="3530899"/>
            <a:ext cx="3622112" cy="1789079"/>
            <a:chOff x="322383" y="3530899"/>
            <a:chExt cx="3622112" cy="1789079"/>
          </a:xfrm>
        </p:grpSpPr>
        <p:pic>
          <p:nvPicPr>
            <p:cNvPr id="16" name="Grafik 7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5616" y="4329089"/>
              <a:ext cx="1228879" cy="512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feld 16"/>
            <p:cNvSpPr txBox="1"/>
            <p:nvPr userDrawn="1"/>
          </p:nvSpPr>
          <p:spPr>
            <a:xfrm>
              <a:off x="2720367" y="4065588"/>
              <a:ext cx="122412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b="0" noProof="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Mis en œuvre par</a:t>
              </a:r>
            </a:p>
          </p:txBody>
        </p:sp>
        <p:pic>
          <p:nvPicPr>
            <p:cNvPr id="3" name="Grafik 2"/>
            <p:cNvPicPr>
              <a:picLocks noChangeAspect="1"/>
            </p:cNvPicPr>
            <p:nvPr userDrawn="1"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383" y="3530899"/>
              <a:ext cx="2458800" cy="17890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391406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slid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219291"/>
          </a:xfrm>
        </p:spPr>
        <p:txBody>
          <a:bodyPr>
            <a:spAutoFit/>
          </a:bodyPr>
          <a:lstStyle>
            <a:lvl1pPr mar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algn="l" rtl="0"/>
            <a:r>
              <a:rPr lang="fr-FR" b="0" i="0" u="none" baseline="0" dirty="0">
                <a:latin typeface="+mn-lt"/>
                <a:sym typeface="Arial"/>
              </a:rPr>
              <a:t>Ceci est le sous-titre</a:t>
            </a:r>
            <a:endParaRPr lang="fr-FR" dirty="0">
              <a:latin typeface="+mn-lt"/>
              <a:sym typeface="Arial"/>
            </a:endParaRPr>
          </a:p>
        </p:txBody>
      </p:sp>
      <p:sp>
        <p:nvSpPr>
          <p:cNvPr id="31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8" y="1906648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fr-FR" b="1" i="0" u="none" baseline="0" smtClean="0">
                <a:latin typeface="Arial"/>
                <a:sym typeface="Arial"/>
              </a:defRPr>
            </a:lvl1pPr>
          </a:lstStyle>
          <a:p>
            <a:r>
              <a:rPr lang="fr-FR" b="1" i="0" u="none" baseline="0" dirty="0">
                <a:latin typeface="Arial"/>
                <a:cs typeface="+mn-cs"/>
                <a:sym typeface="Arial"/>
              </a:rPr>
              <a:t>Diapositive de début de chapitre</a:t>
            </a:r>
            <a:br>
              <a:rPr lang="fr-FR" dirty="0">
                <a:latin typeface="Arial"/>
                <a:cs typeface="+mn-cs"/>
                <a:sym typeface="Arial"/>
              </a:rPr>
            </a:br>
            <a:r>
              <a:rPr lang="fr-FR" b="1" i="0" u="none" baseline="0" dirty="0">
                <a:latin typeface="Arial"/>
                <a:cs typeface="+mn-cs"/>
                <a:sym typeface="Arial"/>
              </a:rPr>
              <a:t>Elle peut aussi avoir deux </a:t>
            </a:r>
            <a:r>
              <a:rPr lang="fr-FR" b="1" i="0" u="none" baseline="0">
                <a:latin typeface="Arial"/>
                <a:cs typeface="+mn-cs"/>
                <a:sym typeface="Arial"/>
              </a:rPr>
              <a:t>lignes.</a:t>
            </a:r>
            <a:endParaRPr lang="fr-FR" dirty="0"/>
          </a:p>
        </p:txBody>
      </p:sp>
      <p:grpSp>
        <p:nvGrpSpPr>
          <p:cNvPr id="32" name="Key Visual">
            <a:extLst>
              <a:ext uri="{FF2B5EF4-FFF2-40B4-BE49-F238E27FC236}">
                <a16:creationId xmlns:a16="http://schemas.microsoft.com/office/drawing/2014/main" id="{1E0F1E1C-CA23-484C-B4BB-7C7FB71D6C86}"/>
              </a:ext>
            </a:extLst>
          </p:cNvPr>
          <p:cNvGrpSpPr/>
          <p:nvPr userDrawn="1"/>
        </p:nvGrpSpPr>
        <p:grpSpPr bwMode="gray">
          <a:xfrm>
            <a:off x="123135" y="123825"/>
            <a:ext cx="3783013" cy="1005693"/>
            <a:chOff x="4846637" y="119557"/>
            <a:chExt cx="3783013" cy="1005693"/>
          </a:xfrm>
        </p:grpSpPr>
        <p:sp>
          <p:nvSpPr>
            <p:cNvPr id="33" name="Freihandform: Form 8">
              <a:extLst>
                <a:ext uri="{FF2B5EF4-FFF2-40B4-BE49-F238E27FC236}">
                  <a16:creationId xmlns:a16="http://schemas.microsoft.com/office/drawing/2014/main" id="{361BEDD0-CC28-449C-8AF8-28ECB9820DCA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ihandform: Form 10">
              <a:extLst>
                <a:ext uri="{FF2B5EF4-FFF2-40B4-BE49-F238E27FC236}">
                  <a16:creationId xmlns:a16="http://schemas.microsoft.com/office/drawing/2014/main" id="{2AF78ACF-6170-47AC-80E0-F6021AD8B19F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ihandform: Form 11">
              <a:extLst>
                <a:ext uri="{FF2B5EF4-FFF2-40B4-BE49-F238E27FC236}">
                  <a16:creationId xmlns:a16="http://schemas.microsoft.com/office/drawing/2014/main" id="{5BAE5611-256D-4234-B00F-EB779B3EA9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ihandform: Form 13">
              <a:extLst>
                <a:ext uri="{FF2B5EF4-FFF2-40B4-BE49-F238E27FC236}">
                  <a16:creationId xmlns:a16="http://schemas.microsoft.com/office/drawing/2014/main" id="{D32235C7-71CD-4034-844A-03FD0D112CE2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Freihandform: Form 15">
              <a:extLst>
                <a:ext uri="{FF2B5EF4-FFF2-40B4-BE49-F238E27FC236}">
                  <a16:creationId xmlns:a16="http://schemas.microsoft.com/office/drawing/2014/main" id="{717CA073-D9FE-4EFD-801F-27AB9308B31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8" name="Datumsplatzhalter 1">
            <a:extLst>
              <a:ext uri="{FF2B5EF4-FFF2-40B4-BE49-F238E27FC236}">
                <a16:creationId xmlns:a16="http://schemas.microsoft.com/office/drawing/2014/main" id="{4DDC3F18-42D1-4470-B243-6F2FF65FE93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9417" y="4926383"/>
            <a:ext cx="533639" cy="92333"/>
          </a:xfrm>
        </p:spPr>
        <p:txBody>
          <a:bodyPr/>
          <a:lstStyle/>
          <a:p>
            <a:r>
              <a:rPr lang="de-DE"/>
              <a:t>28.03.2022</a:t>
            </a:r>
            <a:endParaRPr lang="fr-FR" dirty="0"/>
          </a:p>
        </p:txBody>
      </p:sp>
      <p:sp>
        <p:nvSpPr>
          <p:cNvPr id="39" name="Fußzeilenplatzhalter 2">
            <a:extLst>
              <a:ext uri="{FF2B5EF4-FFF2-40B4-BE49-F238E27FC236}">
                <a16:creationId xmlns:a16="http://schemas.microsoft.com/office/drawing/2014/main" id="{DFB8E431-13C0-4081-B296-D962075D29F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754667" y="4926778"/>
            <a:ext cx="5867834" cy="92333"/>
          </a:xfrm>
        </p:spPr>
        <p:txBody>
          <a:bodyPr/>
          <a:lstStyle/>
          <a:p>
            <a:r>
              <a:rPr lang="fr-FR"/>
              <a:t>Série d'ateliers - Atelier sur les méthodologies d’estimation du potentiel fiscal des collectivités locales</a:t>
            </a:r>
            <a:endParaRPr lang="fr-FR" dirty="0"/>
          </a:p>
        </p:txBody>
      </p:sp>
      <p:sp>
        <p:nvSpPr>
          <p:cNvPr id="40" name="Foliennummernplatzhalter 3">
            <a:extLst>
              <a:ext uri="{FF2B5EF4-FFF2-40B4-BE49-F238E27FC236}">
                <a16:creationId xmlns:a16="http://schemas.microsoft.com/office/drawing/2014/main" id="{4B8AA3BD-28CC-4D64-99A6-576101AC6EA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449817" y="4926383"/>
            <a:ext cx="450850" cy="92333"/>
          </a:xfrm>
        </p:spPr>
        <p:txBody>
          <a:bodyPr/>
          <a:lstStyle/>
          <a:p>
            <a:r>
              <a:rPr lang="fr-FR"/>
              <a:t>Page </a:t>
            </a:r>
            <a:fld id="{3A8B5DB7-81A8-4ED4-916B-6B23CD60368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642909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b/w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5" y="123825"/>
            <a:ext cx="8893865" cy="4476494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5" y="123825"/>
            <a:ext cx="8893865" cy="447649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052949"/>
            <a:ext cx="7472602" cy="38010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fr-FR" b="0" i="0" u="none" baseline="0"/>
              <a:t>Diapositive intermédiaire</a:t>
            </a:r>
            <a:endParaRPr lang="fr-FR" dirty="0"/>
          </a:p>
        </p:txBody>
      </p:sp>
      <p:sp>
        <p:nvSpPr>
          <p:cNvPr id="16" name="Datumsplatzhalter 1">
            <a:extLst>
              <a:ext uri="{FF2B5EF4-FFF2-40B4-BE49-F238E27FC236}">
                <a16:creationId xmlns:a16="http://schemas.microsoft.com/office/drawing/2014/main" id="{2DCEA4E1-28A1-438E-BFB8-3CA4B61071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9417" y="4926383"/>
            <a:ext cx="533639" cy="92333"/>
          </a:xfrm>
        </p:spPr>
        <p:txBody>
          <a:bodyPr/>
          <a:lstStyle/>
          <a:p>
            <a:r>
              <a:rPr lang="de-DE"/>
              <a:t>28.03.2022</a:t>
            </a:r>
            <a:endParaRPr lang="fr-FR" dirty="0"/>
          </a:p>
        </p:txBody>
      </p:sp>
      <p:sp>
        <p:nvSpPr>
          <p:cNvPr id="17" name="Fußzeilenplatzhalter 2">
            <a:extLst>
              <a:ext uri="{FF2B5EF4-FFF2-40B4-BE49-F238E27FC236}">
                <a16:creationId xmlns:a16="http://schemas.microsoft.com/office/drawing/2014/main" id="{AF5321EF-1A28-4FB0-9098-3914168E2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667" y="4926778"/>
            <a:ext cx="5867834" cy="92333"/>
          </a:xfrm>
        </p:spPr>
        <p:txBody>
          <a:bodyPr/>
          <a:lstStyle/>
          <a:p>
            <a:r>
              <a:rPr lang="fr-FR"/>
              <a:t>Série d'ateliers - Atelier sur les méthodologies d’estimation du potentiel fiscal des collectivités locales</a:t>
            </a:r>
            <a:endParaRPr lang="fr-FR" dirty="0"/>
          </a:p>
        </p:txBody>
      </p:sp>
      <p:sp>
        <p:nvSpPr>
          <p:cNvPr id="19" name="Foliennummernplatzhalter 3">
            <a:extLst>
              <a:ext uri="{FF2B5EF4-FFF2-40B4-BE49-F238E27FC236}">
                <a16:creationId xmlns:a16="http://schemas.microsoft.com/office/drawing/2014/main" id="{83CB7130-BDDB-4AE0-8F77-C6C91193B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9817" y="4926383"/>
            <a:ext cx="450850" cy="92333"/>
          </a:xfrm>
        </p:spPr>
        <p:txBody>
          <a:bodyPr/>
          <a:lstStyle/>
          <a:p>
            <a:r>
              <a:rPr lang="fr-FR"/>
              <a:t>Page </a:t>
            </a:r>
            <a:fld id="{3A8B5DB7-81A8-4ED4-916B-6B23CD60368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302363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052949"/>
            <a:ext cx="7472602" cy="38010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fr-FR" b="0" i="0" u="none" baseline="0" dirty="0"/>
              <a:t>Diapositive intermédiaire</a:t>
            </a:r>
            <a:endParaRPr lang="fr-FR" dirty="0"/>
          </a:p>
        </p:txBody>
      </p:sp>
      <p:sp>
        <p:nvSpPr>
          <p:cNvPr id="19" name="Datumsplatzhalter 1">
            <a:extLst>
              <a:ext uri="{FF2B5EF4-FFF2-40B4-BE49-F238E27FC236}">
                <a16:creationId xmlns:a16="http://schemas.microsoft.com/office/drawing/2014/main" id="{F0A779CC-9AD2-4E08-92FC-A82885FB82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9417" y="4926383"/>
            <a:ext cx="533639" cy="92333"/>
          </a:xfrm>
        </p:spPr>
        <p:txBody>
          <a:bodyPr/>
          <a:lstStyle/>
          <a:p>
            <a:r>
              <a:rPr lang="de-DE"/>
              <a:t>28.03.2022</a:t>
            </a:r>
            <a:endParaRPr lang="fr-FR" dirty="0"/>
          </a:p>
        </p:txBody>
      </p:sp>
      <p:sp>
        <p:nvSpPr>
          <p:cNvPr id="20" name="Fußzeilenplatzhalter 2">
            <a:extLst>
              <a:ext uri="{FF2B5EF4-FFF2-40B4-BE49-F238E27FC236}">
                <a16:creationId xmlns:a16="http://schemas.microsoft.com/office/drawing/2014/main" id="{34CCE409-82F5-48DE-8045-E151AE9E5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667" y="4926778"/>
            <a:ext cx="5867834" cy="92333"/>
          </a:xfrm>
        </p:spPr>
        <p:txBody>
          <a:bodyPr/>
          <a:lstStyle/>
          <a:p>
            <a:r>
              <a:rPr lang="fr-FR"/>
              <a:t>Série d'ateliers - Atelier sur les méthodologies d’estimation du potentiel fiscal des collectivités locales</a:t>
            </a:r>
            <a:endParaRPr lang="fr-FR" dirty="0"/>
          </a:p>
        </p:txBody>
      </p:sp>
      <p:sp>
        <p:nvSpPr>
          <p:cNvPr id="21" name="Foliennummernplatzhalter 3">
            <a:extLst>
              <a:ext uri="{FF2B5EF4-FFF2-40B4-BE49-F238E27FC236}">
                <a16:creationId xmlns:a16="http://schemas.microsoft.com/office/drawing/2014/main" id="{C1132B55-A668-43E8-9008-8FA058EAA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9817" y="4926383"/>
            <a:ext cx="450850" cy="92333"/>
          </a:xfrm>
        </p:spPr>
        <p:txBody>
          <a:bodyPr/>
          <a:lstStyle/>
          <a:p>
            <a:r>
              <a:rPr lang="fr-FR"/>
              <a:t>Page </a:t>
            </a:r>
            <a:fld id="{3A8B5DB7-81A8-4ED4-916B-6B23CD60368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38352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whit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052949"/>
            <a:ext cx="7472602" cy="38010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fr-FR" b="0" i="0" u="none" baseline="0"/>
              <a:t>Diapositive intermédiaire</a:t>
            </a:r>
            <a:endParaRPr lang="fr-FR" dirty="0"/>
          </a:p>
        </p:txBody>
      </p:sp>
      <p:grpSp>
        <p:nvGrpSpPr>
          <p:cNvPr id="31" name="Key Visual">
            <a:extLst>
              <a:ext uri="{FF2B5EF4-FFF2-40B4-BE49-F238E27FC236}">
                <a16:creationId xmlns:a16="http://schemas.microsoft.com/office/drawing/2014/main" id="{D9D8699C-EAEE-4654-9DB5-5DBEA94DFD69}"/>
              </a:ext>
            </a:extLst>
          </p:cNvPr>
          <p:cNvGrpSpPr/>
          <p:nvPr userDrawn="1"/>
        </p:nvGrpSpPr>
        <p:grpSpPr bwMode="gray">
          <a:xfrm flipV="1">
            <a:off x="123134" y="3393907"/>
            <a:ext cx="4538033" cy="1206411"/>
            <a:chOff x="4846637" y="119557"/>
            <a:chExt cx="3783013" cy="1005693"/>
          </a:xfrm>
        </p:grpSpPr>
        <p:sp>
          <p:nvSpPr>
            <p:cNvPr id="32" name="Freihandform: Form 12">
              <a:extLst>
                <a:ext uri="{FF2B5EF4-FFF2-40B4-BE49-F238E27FC236}">
                  <a16:creationId xmlns:a16="http://schemas.microsoft.com/office/drawing/2014/main" id="{57ACA972-95E7-4330-A959-68C656E58B90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ihandform: Form 13">
              <a:extLst>
                <a:ext uri="{FF2B5EF4-FFF2-40B4-BE49-F238E27FC236}">
                  <a16:creationId xmlns:a16="http://schemas.microsoft.com/office/drawing/2014/main" id="{EF93F907-303A-4592-848E-F1A7AFDDDD4A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ihandform: Form 14">
              <a:extLst>
                <a:ext uri="{FF2B5EF4-FFF2-40B4-BE49-F238E27FC236}">
                  <a16:creationId xmlns:a16="http://schemas.microsoft.com/office/drawing/2014/main" id="{C8AAE6CE-CD01-4233-9E65-D495D92CF1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ihandform: Form 15">
              <a:extLst>
                <a:ext uri="{FF2B5EF4-FFF2-40B4-BE49-F238E27FC236}">
                  <a16:creationId xmlns:a16="http://schemas.microsoft.com/office/drawing/2014/main" id="{1AAC9A52-2206-4D16-A752-9C733CC5CB7F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2" name="Freihandform: Form 16">
              <a:extLst>
                <a:ext uri="{FF2B5EF4-FFF2-40B4-BE49-F238E27FC236}">
                  <a16:creationId xmlns:a16="http://schemas.microsoft.com/office/drawing/2014/main" id="{8D075FE9-0EDA-4BE2-B2C1-22DF2B8842B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43" name="Key Visual">
            <a:extLst>
              <a:ext uri="{FF2B5EF4-FFF2-40B4-BE49-F238E27FC236}">
                <a16:creationId xmlns:a16="http://schemas.microsoft.com/office/drawing/2014/main" id="{C7D69FF2-A45A-405D-BC43-69B4E925551F}"/>
              </a:ext>
            </a:extLst>
          </p:cNvPr>
          <p:cNvGrpSpPr/>
          <p:nvPr userDrawn="1"/>
        </p:nvGrpSpPr>
        <p:grpSpPr bwMode="gray">
          <a:xfrm flipH="1">
            <a:off x="6701037" y="123825"/>
            <a:ext cx="2315963" cy="615686"/>
            <a:chOff x="4846637" y="119557"/>
            <a:chExt cx="3783013" cy="1005693"/>
          </a:xfrm>
        </p:grpSpPr>
        <p:sp>
          <p:nvSpPr>
            <p:cNvPr id="44" name="Freihandform: Form 36">
              <a:extLst>
                <a:ext uri="{FF2B5EF4-FFF2-40B4-BE49-F238E27FC236}">
                  <a16:creationId xmlns:a16="http://schemas.microsoft.com/office/drawing/2014/main" id="{67E195A5-1DB2-4051-897C-B5E84120B476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ihandform: Form 37">
              <a:extLst>
                <a:ext uri="{FF2B5EF4-FFF2-40B4-BE49-F238E27FC236}">
                  <a16:creationId xmlns:a16="http://schemas.microsoft.com/office/drawing/2014/main" id="{9234AB9A-5088-479E-92C2-4F81972E1E55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ihandform: Form 38">
              <a:extLst>
                <a:ext uri="{FF2B5EF4-FFF2-40B4-BE49-F238E27FC236}">
                  <a16:creationId xmlns:a16="http://schemas.microsoft.com/office/drawing/2014/main" id="{5FBB400A-FFCE-4E88-B1BF-846AC7A46F8E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ihandform: Form 39">
              <a:extLst>
                <a:ext uri="{FF2B5EF4-FFF2-40B4-BE49-F238E27FC236}">
                  <a16:creationId xmlns:a16="http://schemas.microsoft.com/office/drawing/2014/main" id="{4A214495-DB26-435D-9164-4A350ECF007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ihandform: Form 40">
              <a:extLst>
                <a:ext uri="{FF2B5EF4-FFF2-40B4-BE49-F238E27FC236}">
                  <a16:creationId xmlns:a16="http://schemas.microsoft.com/office/drawing/2014/main" id="{AD46CA09-12E7-4803-A8A0-CC8821A2FBF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9" name="Datumsplatzhalter 1">
            <a:extLst>
              <a:ext uri="{FF2B5EF4-FFF2-40B4-BE49-F238E27FC236}">
                <a16:creationId xmlns:a16="http://schemas.microsoft.com/office/drawing/2014/main" id="{F4EC6125-5675-4998-867C-1F1D46F48B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9417" y="4926383"/>
            <a:ext cx="533639" cy="92333"/>
          </a:xfrm>
        </p:spPr>
        <p:txBody>
          <a:bodyPr/>
          <a:lstStyle/>
          <a:p>
            <a:r>
              <a:rPr lang="de-DE"/>
              <a:t>28.03.2022</a:t>
            </a:r>
            <a:endParaRPr lang="fr-FR" dirty="0"/>
          </a:p>
        </p:txBody>
      </p:sp>
      <p:sp>
        <p:nvSpPr>
          <p:cNvPr id="50" name="Fußzeilenplatzhalter 2">
            <a:extLst>
              <a:ext uri="{FF2B5EF4-FFF2-40B4-BE49-F238E27FC236}">
                <a16:creationId xmlns:a16="http://schemas.microsoft.com/office/drawing/2014/main" id="{001C772A-A3B6-4DF7-A7C3-9D08BAF8E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667" y="4926778"/>
            <a:ext cx="5867834" cy="92333"/>
          </a:xfrm>
        </p:spPr>
        <p:txBody>
          <a:bodyPr/>
          <a:lstStyle/>
          <a:p>
            <a:r>
              <a:rPr lang="fr-FR"/>
              <a:t>Série d'ateliers - Atelier sur les méthodologies d’estimation du potentiel fiscal des collectivités locales</a:t>
            </a:r>
            <a:endParaRPr lang="fr-FR" dirty="0"/>
          </a:p>
        </p:txBody>
      </p:sp>
      <p:sp>
        <p:nvSpPr>
          <p:cNvPr id="51" name="Foliennummernplatzhalter 3">
            <a:extLst>
              <a:ext uri="{FF2B5EF4-FFF2-40B4-BE49-F238E27FC236}">
                <a16:creationId xmlns:a16="http://schemas.microsoft.com/office/drawing/2014/main" id="{82F88173-0CE7-4DF9-B0A6-5EE3A6F18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9817" y="4926383"/>
            <a:ext cx="450850" cy="92333"/>
          </a:xfrm>
        </p:spPr>
        <p:txBody>
          <a:bodyPr/>
          <a:lstStyle/>
          <a:p>
            <a:r>
              <a:rPr lang="fr-FR"/>
              <a:t>Page </a:t>
            </a:r>
            <a:fld id="{3A8B5DB7-81A8-4ED4-916B-6B23CD60368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787842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AD8FECBB-5BE8-44DF-BBD6-0B00FCEED9E1}"/>
              </a:ext>
            </a:extLst>
          </p:cNvPr>
          <p:cNvGrpSpPr/>
          <p:nvPr userDrawn="1"/>
        </p:nvGrpSpPr>
        <p:grpSpPr>
          <a:xfrm>
            <a:off x="5604594" y="778698"/>
            <a:ext cx="2286441" cy="601068"/>
            <a:chOff x="5604594" y="778698"/>
            <a:chExt cx="2286441" cy="601068"/>
          </a:xfrm>
        </p:grpSpPr>
        <p:pic>
          <p:nvPicPr>
            <p:cNvPr id="24" name="Grafik 23" descr="Ein Bild, das Screenshot enthält.&#10;&#10;Automatisch generierte Beschreibung">
              <a:extLst>
                <a:ext uri="{FF2B5EF4-FFF2-40B4-BE49-F238E27FC236}">
                  <a16:creationId xmlns:a16="http://schemas.microsoft.com/office/drawing/2014/main" id="{1EFB0A60-3179-4B18-8763-E582AF5314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604594" y="781352"/>
              <a:ext cx="1588099" cy="598414"/>
            </a:xfrm>
            <a:prstGeom prst="rect">
              <a:avLst/>
            </a:prstGeom>
          </p:spPr>
        </p:pic>
        <p:pic>
          <p:nvPicPr>
            <p:cNvPr id="25" name="Grafik 24" descr="Ein Bild, das Screenshot enthält.&#10;&#10;Automatisch generierte Beschreibung">
              <a:extLst>
                <a:ext uri="{FF2B5EF4-FFF2-40B4-BE49-F238E27FC236}">
                  <a16:creationId xmlns:a16="http://schemas.microsoft.com/office/drawing/2014/main" id="{AB1301E1-67F3-45AA-BB63-F42C6A26CC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44188" r="41681"/>
            <a:stretch/>
          </p:blipFill>
          <p:spPr>
            <a:xfrm>
              <a:off x="7507460" y="778698"/>
              <a:ext cx="383575" cy="584352"/>
            </a:xfrm>
            <a:prstGeom prst="rect">
              <a:avLst/>
            </a:prstGeom>
          </p:spPr>
        </p:pic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EBF71A2F-DBB6-4EEE-954D-7006444C1970}"/>
                </a:ext>
              </a:extLst>
            </p:cNvPr>
            <p:cNvSpPr/>
            <p:nvPr userDrawn="1"/>
          </p:nvSpPr>
          <p:spPr bwMode="gray">
            <a:xfrm>
              <a:off x="6584506" y="1036320"/>
              <a:ext cx="482357" cy="152740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Rechteck">
              <a:extLst>
                <a:ext uri="{FF2B5EF4-FFF2-40B4-BE49-F238E27FC236}">
                  <a16:creationId xmlns:a16="http://schemas.microsoft.com/office/drawing/2014/main" id="{46057060-D975-4666-8315-0014F414FEF1}"/>
                </a:ext>
              </a:extLst>
            </p:cNvPr>
            <p:cNvSpPr/>
            <p:nvPr userDrawn="1"/>
          </p:nvSpPr>
          <p:spPr bwMode="gray">
            <a:xfrm>
              <a:off x="7530036" y="959758"/>
              <a:ext cx="334720" cy="338137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6" name="Bildplatzhalter">
            <a:extLst>
              <a:ext uri="{FF2B5EF4-FFF2-40B4-BE49-F238E27FC236}">
                <a16:creationId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5" y="123825"/>
            <a:ext cx="8893865" cy="4476494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fr-FR"/>
              <a:t>.</a:t>
            </a:r>
            <a:endParaRPr lang="fr-FR" dirty="0"/>
          </a:p>
        </p:txBody>
      </p: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933450"/>
            <a:ext cx="0" cy="6858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Headline">
            <a:extLst>
              <a:ext uri="{FF2B5EF4-FFF2-40B4-BE49-F238E27FC236}">
                <a16:creationId xmlns:a16="http://schemas.microsoft.com/office/drawing/2014/main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5" y="1570255"/>
            <a:ext cx="8893865" cy="3030064"/>
          </a:xfrm>
          <a:prstGeom prst="rect">
            <a:avLst/>
          </a:prstGeom>
          <a:blipFill dpi="0" rotWithShape="1">
            <a:blip r:embed="rId4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900000" bIns="684000" anchor="b">
            <a:noAutofit/>
          </a:bodyPr>
          <a:lstStyle>
            <a:lvl1pPr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fr-FR" b="0" i="0" u="none" baseline="0" dirty="0"/>
              <a:t>Diapositive intermédiaire avec photo d’arrière-plan (remplaçable) </a:t>
            </a:r>
            <a:endParaRPr lang="fr-FR" dirty="0"/>
          </a:p>
        </p:txBody>
      </p:sp>
      <p:pic>
        <p:nvPicPr>
          <p:cNvPr id="39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gray">
          <a:xfrm>
            <a:off x="7497022" y="1475105"/>
            <a:ext cx="1246909" cy="860367"/>
          </a:xfrm>
          <a:prstGeom prst="rect">
            <a:avLst/>
          </a:prstGeom>
        </p:spPr>
      </p:pic>
      <p:sp>
        <p:nvSpPr>
          <p:cNvPr id="40" name="1.">
            <a:extLst>
              <a:ext uri="{FF2B5EF4-FFF2-40B4-BE49-F238E27FC236}">
                <a16:creationId xmlns:a16="http://schemas.microsoft.com/office/drawing/2014/main" id="{0BCFDBF6-0C4F-4BA9-84EB-ED3466065719}"/>
              </a:ext>
            </a:extLst>
          </p:cNvPr>
          <p:cNvSpPr/>
          <p:nvPr userDrawn="1"/>
        </p:nvSpPr>
        <p:spPr bwMode="gray">
          <a:xfrm>
            <a:off x="4092743" y="128165"/>
            <a:ext cx="143291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1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Cliquer sur </a:t>
            </a:r>
            <a:br>
              <a:rPr kumimoji="0" lang="fr-FR" sz="11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11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cette icône </a:t>
            </a:r>
            <a:br>
              <a:rPr kumimoji="0" lang="fr-FR" sz="11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11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pour insérer </a:t>
            </a:r>
            <a:br>
              <a:rPr kumimoji="0" lang="fr-FR" sz="11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11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une nouvelle photo.</a:t>
            </a:r>
          </a:p>
        </p:txBody>
      </p:sp>
      <p:sp>
        <p:nvSpPr>
          <p:cNvPr id="41" name="2.">
            <a:extLst>
              <a:ext uri="{FF2B5EF4-FFF2-40B4-BE49-F238E27FC236}">
                <a16:creationId xmlns:a16="http://schemas.microsoft.com/office/drawing/2014/main" id="{918BC469-7392-45B5-882F-1B971DBE17B2}"/>
              </a:ext>
            </a:extLst>
          </p:cNvPr>
          <p:cNvSpPr/>
          <p:nvPr userDrawn="1"/>
        </p:nvSpPr>
        <p:spPr bwMode="gray">
          <a:xfrm>
            <a:off x="5501862" y="128165"/>
            <a:ext cx="1476375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1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Rétablir la diapositive</a:t>
            </a:r>
          </a:p>
        </p:txBody>
      </p:sp>
      <p:sp>
        <p:nvSpPr>
          <p:cNvPr id="42" name="3.">
            <a:extLst>
              <a:ext uri="{FF2B5EF4-FFF2-40B4-BE49-F238E27FC236}">
                <a16:creationId xmlns:a16="http://schemas.microsoft.com/office/drawing/2014/main" id="{431D4BE7-4DC0-4A8D-8A4E-899AB39C9BFA}"/>
              </a:ext>
            </a:extLst>
          </p:cNvPr>
          <p:cNvSpPr/>
          <p:nvPr userDrawn="1"/>
        </p:nvSpPr>
        <p:spPr bwMode="gray">
          <a:xfrm>
            <a:off x="7261861" y="128165"/>
            <a:ext cx="186319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1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Éventuellement </a:t>
            </a:r>
            <a:br>
              <a:rPr kumimoji="0" lang="fr-FR" sz="11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11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changer le cadrage avec « rogner ».</a:t>
            </a:r>
            <a:br>
              <a:rPr kumimoji="0" lang="fr-FR" sz="11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how">
            <a:extLst>
              <a:ext uri="{FF2B5EF4-FFF2-40B4-BE49-F238E27FC236}">
                <a16:creationId xmlns:a16="http://schemas.microsoft.com/office/drawing/2014/main" id="{CFE17404-D559-410E-817A-BE37032A4EC8}"/>
              </a:ext>
            </a:extLst>
          </p:cNvPr>
          <p:cNvSpPr txBox="1"/>
          <p:nvPr userDrawn="1"/>
        </p:nvSpPr>
        <p:spPr bwMode="gray">
          <a:xfrm>
            <a:off x="-3306238" y="177800"/>
            <a:ext cx="3245119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sz="900" b="0" dirty="0">
                <a:solidFill>
                  <a:schemeClr val="bg1">
                    <a:lumMod val="50000"/>
                  </a:schemeClr>
                </a:solidFill>
              </a:rPr>
              <a:t>Cliquer sur l’image au-dessus de la transparence.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sz="900" b="0" dirty="0">
                <a:solidFill>
                  <a:schemeClr val="bg1">
                    <a:lumMod val="50000"/>
                  </a:schemeClr>
                </a:solidFill>
              </a:rPr>
              <a:t>Supprimer l’image avec la touche Suppr.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sz="900" b="0" dirty="0">
                <a:solidFill>
                  <a:schemeClr val="bg1">
                    <a:lumMod val="50000"/>
                  </a:schemeClr>
                </a:solidFill>
              </a:rPr>
              <a:t> Cliquer sur la petite icône au milieu de la page.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sz="900" b="0" dirty="0">
                <a:solidFill>
                  <a:schemeClr val="bg1">
                    <a:lumMod val="50000"/>
                  </a:schemeClr>
                </a:solidFill>
              </a:rPr>
              <a:t>Sélectionner la photo.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sz="900" b="0" dirty="0">
                <a:solidFill>
                  <a:schemeClr val="bg1">
                    <a:lumMod val="50000"/>
                  </a:schemeClr>
                </a:solidFill>
              </a:rPr>
              <a:t>Sous « Accueil / Rétablir la diapositive ».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sz="900" b="0" dirty="0">
                <a:solidFill>
                  <a:schemeClr val="bg1">
                    <a:lumMod val="50000"/>
                  </a:schemeClr>
                </a:solidFill>
              </a:rPr>
              <a:t>Au besoin, modifier le cadrage avec « Format / Rogner ».</a:t>
            </a:r>
            <a:br>
              <a:rPr lang="fr-FR" sz="900" b="0" dirty="0">
                <a:solidFill>
                  <a:schemeClr val="bg1">
                    <a:lumMod val="50000"/>
                  </a:schemeClr>
                </a:solidFill>
              </a:rPr>
            </a:br>
            <a:endParaRPr lang="fr-F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Dreieck">
            <a:extLst>
              <a:ext uri="{FF2B5EF4-FFF2-40B4-BE49-F238E27FC236}">
                <a16:creationId xmlns:a16="http://schemas.microsoft.com/office/drawing/2014/main" id="{65D24E3B-DB16-424E-B183-C7FB119D8F94}"/>
              </a:ext>
            </a:extLst>
          </p:cNvPr>
          <p:cNvSpPr/>
          <p:nvPr userDrawn="1"/>
        </p:nvSpPr>
        <p:spPr bwMode="gray">
          <a:xfrm rot="5400000">
            <a:off x="-166847" y="421640"/>
            <a:ext cx="211456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45" name="Datumsplatzhalter 1">
            <a:extLst>
              <a:ext uri="{FF2B5EF4-FFF2-40B4-BE49-F238E27FC236}">
                <a16:creationId xmlns:a16="http://schemas.microsoft.com/office/drawing/2014/main" id="{405A576A-CBD4-4CB2-8097-038B5EE5D76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59417" y="4926383"/>
            <a:ext cx="533639" cy="92333"/>
          </a:xfrm>
        </p:spPr>
        <p:txBody>
          <a:bodyPr/>
          <a:lstStyle/>
          <a:p>
            <a:r>
              <a:rPr lang="de-DE"/>
              <a:t>28.03.2022</a:t>
            </a:r>
            <a:endParaRPr lang="fr-FR" dirty="0"/>
          </a:p>
        </p:txBody>
      </p:sp>
      <p:sp>
        <p:nvSpPr>
          <p:cNvPr id="46" name="Fußzeilenplatzhalter 2">
            <a:extLst>
              <a:ext uri="{FF2B5EF4-FFF2-40B4-BE49-F238E27FC236}">
                <a16:creationId xmlns:a16="http://schemas.microsoft.com/office/drawing/2014/main" id="{CC09A98D-BE4D-4CE2-A2AF-1DE6A12D272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754667" y="4926778"/>
            <a:ext cx="5867834" cy="92333"/>
          </a:xfrm>
        </p:spPr>
        <p:txBody>
          <a:bodyPr/>
          <a:lstStyle/>
          <a:p>
            <a:r>
              <a:rPr lang="fr-FR"/>
              <a:t>Série d'ateliers - Atelier sur les méthodologies d’estimation du potentiel fiscal des collectivités locales</a:t>
            </a:r>
            <a:endParaRPr lang="fr-FR" dirty="0"/>
          </a:p>
        </p:txBody>
      </p:sp>
      <p:sp>
        <p:nvSpPr>
          <p:cNvPr id="47" name="Foliennummernplatzhalter 3">
            <a:extLst>
              <a:ext uri="{FF2B5EF4-FFF2-40B4-BE49-F238E27FC236}">
                <a16:creationId xmlns:a16="http://schemas.microsoft.com/office/drawing/2014/main" id="{AF64192F-A59A-4836-B751-E478B2E19A4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49817" y="4926383"/>
            <a:ext cx="450850" cy="92333"/>
          </a:xfrm>
        </p:spPr>
        <p:txBody>
          <a:bodyPr/>
          <a:lstStyle/>
          <a:p>
            <a:r>
              <a:rPr lang="fr-FR"/>
              <a:t>Page </a:t>
            </a:r>
            <a:fld id="{3A8B5DB7-81A8-4ED4-916B-6B23CD60368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797821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7172684" cy="3495469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</a:lstStyle>
          <a:p>
            <a:pPr lvl="0" algn="l" rtl="0"/>
            <a:r>
              <a:rPr lang="fr-FR" b="0" i="0" u="none" baseline="0" dirty="0"/>
              <a:t>Modifier le style du texte du masque</a:t>
            </a:r>
          </a:p>
          <a:p>
            <a:pPr lvl="1" algn="l" rtl="0"/>
            <a:r>
              <a:rPr lang="fr-FR" b="0" i="0" u="none" baseline="0" dirty="0"/>
              <a:t>Deuxième niveau</a:t>
            </a:r>
          </a:p>
          <a:p>
            <a:pPr lvl="2" algn="l" rtl="0"/>
            <a:r>
              <a:rPr lang="fr-FR" b="0" i="0" u="none" baseline="0" dirty="0"/>
              <a:t>Troisième niveau</a:t>
            </a:r>
            <a:endParaRPr lang="fr-FR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Cliquer ici pour ajouter </a:t>
            </a:r>
            <a:r>
              <a:rPr lang="fr-FR"/>
              <a:t>un titre</a:t>
            </a:r>
            <a:endParaRPr lang="fr-FR" dirty="0"/>
          </a:p>
        </p:txBody>
      </p:sp>
      <p:sp>
        <p:nvSpPr>
          <p:cNvPr id="15" name="Datumsplatzhalter 2">
            <a:extLst>
              <a:ext uri="{FF2B5EF4-FFF2-40B4-BE49-F238E27FC236}">
                <a16:creationId xmlns:a16="http://schemas.microsoft.com/office/drawing/2014/main" id="{D30EDB1C-C7A4-4ABA-8456-CA8CA38F96F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59417" y="4926383"/>
            <a:ext cx="533639" cy="92333"/>
          </a:xfrm>
        </p:spPr>
        <p:txBody>
          <a:bodyPr/>
          <a:lstStyle/>
          <a:p>
            <a:r>
              <a:rPr lang="de-DE"/>
              <a:t>28.03.2022</a:t>
            </a:r>
            <a:endParaRPr lang="fr-FR" dirty="0"/>
          </a:p>
        </p:txBody>
      </p:sp>
      <p:sp>
        <p:nvSpPr>
          <p:cNvPr id="16" name="Fußzeilenplatzhalter 3">
            <a:extLst>
              <a:ext uri="{FF2B5EF4-FFF2-40B4-BE49-F238E27FC236}">
                <a16:creationId xmlns:a16="http://schemas.microsoft.com/office/drawing/2014/main" id="{C78A4161-C7E4-444A-8294-789AA72BB8E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754667" y="4926778"/>
            <a:ext cx="5867834" cy="92333"/>
          </a:xfrm>
        </p:spPr>
        <p:txBody>
          <a:bodyPr/>
          <a:lstStyle/>
          <a:p>
            <a:r>
              <a:rPr lang="fr-FR"/>
              <a:t>Série d'ateliers - Atelier sur les méthodologies d’estimation du potentiel fiscal des collectivités locales</a:t>
            </a:r>
            <a:endParaRPr lang="fr-FR" dirty="0"/>
          </a:p>
        </p:txBody>
      </p:sp>
      <p:sp>
        <p:nvSpPr>
          <p:cNvPr id="17" name="Foliennummernplatzhalter 4">
            <a:extLst>
              <a:ext uri="{FF2B5EF4-FFF2-40B4-BE49-F238E27FC236}">
                <a16:creationId xmlns:a16="http://schemas.microsoft.com/office/drawing/2014/main" id="{C422775D-00BA-4A8A-AA54-9B3460FED0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49817" y="4926383"/>
            <a:ext cx="450850" cy="92333"/>
          </a:xfrm>
        </p:spPr>
        <p:txBody>
          <a:bodyPr/>
          <a:lstStyle/>
          <a:p>
            <a:r>
              <a:rPr lang="fr-FR"/>
              <a:t>Page </a:t>
            </a:r>
            <a:fld id="{3A8B5DB7-81A8-4ED4-916B-6B23CD60368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39757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 with sub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726EAD89-A3DC-4500-9071-F28C7DB87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64027"/>
            <a:ext cx="8567183" cy="27056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Cliquer ici pour ajouter </a:t>
            </a:r>
            <a:r>
              <a:rPr lang="fr-FR"/>
              <a:t>un titre</a:t>
            </a:r>
            <a:endParaRPr lang="fr-FR" dirty="0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7BDDDF81-EBEA-4C88-AA55-681A5710CA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9263" y="581026"/>
            <a:ext cx="8567737" cy="376238"/>
          </a:xfrm>
        </p:spPr>
        <p:txBody>
          <a:bodyPr vert="horz" lIns="0" tIns="0" rIns="72000" bIns="0" rtlCol="0" anchor="t">
            <a:noAutofit/>
          </a:bodyPr>
          <a:lstStyle>
            <a:lvl1pPr>
              <a:defRPr lang="fr-FR" sz="1400" smtClean="0">
                <a:effectLst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fr-FR" sz="14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Cliquer ici pour ajouter </a:t>
            </a:r>
            <a:r>
              <a:rPr lang="fr-FR" sz="140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 sous-titre</a:t>
            </a:r>
            <a:endParaRPr lang="fr-FR" dirty="0"/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7" y="1020969"/>
            <a:ext cx="7172683" cy="3495469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</a:lstStyle>
          <a:p>
            <a:pPr lvl="0" algn="l" rtl="0"/>
            <a:r>
              <a:rPr lang="fr-FR" b="0" i="0" u="none" baseline="0" dirty="0"/>
              <a:t>Modifier le style du texte du masque</a:t>
            </a:r>
          </a:p>
          <a:p>
            <a:pPr lvl="1" algn="l" rtl="0"/>
            <a:r>
              <a:rPr lang="fr-FR" b="0" i="0" u="none" baseline="0" dirty="0"/>
              <a:t>Deuxième niveau</a:t>
            </a:r>
          </a:p>
          <a:p>
            <a:pPr lvl="2" algn="l" rtl="0"/>
            <a:r>
              <a:rPr lang="fr-FR" b="0" i="0" u="none" baseline="0" dirty="0"/>
              <a:t>Troisième niveau</a:t>
            </a:r>
            <a:endParaRPr lang="fr-FR" dirty="0"/>
          </a:p>
        </p:txBody>
      </p:sp>
      <p:sp>
        <p:nvSpPr>
          <p:cNvPr id="17" name="Datumsplatzhalter 3">
            <a:extLst>
              <a:ext uri="{FF2B5EF4-FFF2-40B4-BE49-F238E27FC236}">
                <a16:creationId xmlns:a16="http://schemas.microsoft.com/office/drawing/2014/main" id="{1ABD3F45-E457-443C-AE06-082EB4366E4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9417" y="4926383"/>
            <a:ext cx="533639" cy="92333"/>
          </a:xfrm>
        </p:spPr>
        <p:txBody>
          <a:bodyPr/>
          <a:lstStyle/>
          <a:p>
            <a:r>
              <a:rPr lang="de-DE"/>
              <a:t>28.03.2022</a:t>
            </a:r>
            <a:endParaRPr lang="fr-FR" dirty="0"/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DF5EAE32-8622-4AAC-ABCC-3DD26ED617E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754667" y="4926778"/>
            <a:ext cx="5867834" cy="92333"/>
          </a:xfrm>
        </p:spPr>
        <p:txBody>
          <a:bodyPr/>
          <a:lstStyle/>
          <a:p>
            <a:r>
              <a:rPr lang="fr-FR"/>
              <a:t>Série d'ateliers - Atelier sur les méthodologies d’estimation du potentiel fiscal des collectivités locales</a:t>
            </a:r>
            <a:endParaRPr lang="fr-FR" dirty="0"/>
          </a:p>
        </p:txBody>
      </p:sp>
      <p:sp>
        <p:nvSpPr>
          <p:cNvPr id="19" name="Foliennummernplatzhalter 9">
            <a:extLst>
              <a:ext uri="{FF2B5EF4-FFF2-40B4-BE49-F238E27FC236}">
                <a16:creationId xmlns:a16="http://schemas.microsoft.com/office/drawing/2014/main" id="{795F7DF0-2EF8-4E01-9EB1-52F85CDA69E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449817" y="4926383"/>
            <a:ext cx="450850" cy="92333"/>
          </a:xfrm>
        </p:spPr>
        <p:txBody>
          <a:bodyPr/>
          <a:lstStyle/>
          <a:p>
            <a:r>
              <a:rPr lang="fr-FR"/>
              <a:t>Page </a:t>
            </a:r>
            <a:fld id="{3A8B5DB7-81A8-4ED4-916B-6B23CD60368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52358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7172684" cy="2839832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</a:lstStyle>
          <a:p>
            <a:pPr lvl="0" algn="l" rtl="0"/>
            <a:r>
              <a:rPr lang="fr-FR" b="0" i="0" u="none" baseline="0" dirty="0"/>
              <a:t>Modifier le style du texte du masque</a:t>
            </a:r>
          </a:p>
          <a:p>
            <a:pPr lvl="1" algn="l" rtl="0"/>
            <a:r>
              <a:rPr lang="fr-FR" b="0" i="0" u="none" baseline="0" dirty="0"/>
              <a:t>Deuxième niveau</a:t>
            </a:r>
          </a:p>
          <a:p>
            <a:pPr lvl="2" algn="l" rtl="0"/>
            <a:r>
              <a:rPr lang="fr-FR" b="0" i="0" u="none" baseline="0" dirty="0"/>
              <a:t>Troisième niveau</a:t>
            </a:r>
            <a:endParaRPr lang="fr-FR" dirty="0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Cliquer ici pour ajouter </a:t>
            </a:r>
            <a:r>
              <a:rPr lang="fr-FR"/>
              <a:t>un titre</a:t>
            </a:r>
            <a:endParaRPr lang="fr-FR" dirty="0"/>
          </a:p>
        </p:txBody>
      </p:sp>
      <p:grpSp>
        <p:nvGrpSpPr>
          <p:cNvPr id="18" name="Key Visual">
            <a:extLst>
              <a:ext uri="{FF2B5EF4-FFF2-40B4-BE49-F238E27FC236}">
                <a16:creationId xmlns:a16="http://schemas.microsoft.com/office/drawing/2014/main" id="{BCBD8A78-7D69-4DFD-B354-CF36A84705CB}"/>
              </a:ext>
            </a:extLst>
          </p:cNvPr>
          <p:cNvGrpSpPr/>
          <p:nvPr userDrawn="1"/>
        </p:nvGrpSpPr>
        <p:grpSpPr bwMode="gray">
          <a:xfrm flipV="1">
            <a:off x="123135" y="3983338"/>
            <a:ext cx="2320828" cy="616979"/>
            <a:chOff x="4846637" y="119557"/>
            <a:chExt cx="3783013" cy="1005693"/>
          </a:xfrm>
        </p:grpSpPr>
        <p:sp>
          <p:nvSpPr>
            <p:cNvPr id="19" name="Freihandform: Form 20">
              <a:extLst>
                <a:ext uri="{FF2B5EF4-FFF2-40B4-BE49-F238E27FC236}">
                  <a16:creationId xmlns:a16="http://schemas.microsoft.com/office/drawing/2014/main" id="{E45BEDC0-179F-43C1-A606-AFD62A6A063E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ihandform: Form 21">
              <a:extLst>
                <a:ext uri="{FF2B5EF4-FFF2-40B4-BE49-F238E27FC236}">
                  <a16:creationId xmlns:a16="http://schemas.microsoft.com/office/drawing/2014/main" id="{F6CCD5CC-5505-4485-9297-BB0A34EBB2F6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ihandform: Form 22">
              <a:extLst>
                <a:ext uri="{FF2B5EF4-FFF2-40B4-BE49-F238E27FC236}">
                  <a16:creationId xmlns:a16="http://schemas.microsoft.com/office/drawing/2014/main" id="{18541086-C56A-406D-91E6-D3E933CF7BA3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ihandform: Form 23">
              <a:extLst>
                <a:ext uri="{FF2B5EF4-FFF2-40B4-BE49-F238E27FC236}">
                  <a16:creationId xmlns:a16="http://schemas.microsoft.com/office/drawing/2014/main" id="{1B8A9566-A588-4E4A-8143-1CBDC9C30D67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ihandform: Form 24">
              <a:extLst>
                <a:ext uri="{FF2B5EF4-FFF2-40B4-BE49-F238E27FC236}">
                  <a16:creationId xmlns:a16="http://schemas.microsoft.com/office/drawing/2014/main" id="{6FDDC1A6-3462-4813-8D80-9E642D6179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0" name="Datumsplatzhalter 2">
            <a:extLst>
              <a:ext uri="{FF2B5EF4-FFF2-40B4-BE49-F238E27FC236}">
                <a16:creationId xmlns:a16="http://schemas.microsoft.com/office/drawing/2014/main" id="{8556DFEB-F246-4056-9FD0-E3E57A36BF6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59417" y="4926383"/>
            <a:ext cx="533639" cy="92333"/>
          </a:xfrm>
        </p:spPr>
        <p:txBody>
          <a:bodyPr/>
          <a:lstStyle/>
          <a:p>
            <a:r>
              <a:rPr lang="de-DE"/>
              <a:t>28.03.2022</a:t>
            </a:r>
            <a:endParaRPr lang="fr-FR" dirty="0"/>
          </a:p>
        </p:txBody>
      </p:sp>
      <p:sp>
        <p:nvSpPr>
          <p:cNvPr id="31" name="Fußzeilenplatzhalter 3">
            <a:extLst>
              <a:ext uri="{FF2B5EF4-FFF2-40B4-BE49-F238E27FC236}">
                <a16:creationId xmlns:a16="http://schemas.microsoft.com/office/drawing/2014/main" id="{515FA1D0-7837-43DA-BB65-2E70544DFF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754667" y="4926778"/>
            <a:ext cx="5867834" cy="92333"/>
          </a:xfrm>
        </p:spPr>
        <p:txBody>
          <a:bodyPr/>
          <a:lstStyle/>
          <a:p>
            <a:r>
              <a:rPr lang="fr-FR"/>
              <a:t>Série d'ateliers - Atelier sur les méthodologies d’estimation du potentiel fiscal des collectivités locales</a:t>
            </a:r>
            <a:endParaRPr lang="fr-FR" dirty="0"/>
          </a:p>
        </p:txBody>
      </p:sp>
      <p:sp>
        <p:nvSpPr>
          <p:cNvPr id="32" name="Foliennummernplatzhalter 4">
            <a:extLst>
              <a:ext uri="{FF2B5EF4-FFF2-40B4-BE49-F238E27FC236}">
                <a16:creationId xmlns:a16="http://schemas.microsoft.com/office/drawing/2014/main" id="{E2E46DFB-EE68-44F3-A4FB-6383017311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49817" y="4926383"/>
            <a:ext cx="450850" cy="92333"/>
          </a:xfrm>
        </p:spPr>
        <p:txBody>
          <a:bodyPr/>
          <a:lstStyle/>
          <a:p>
            <a:r>
              <a:rPr lang="fr-FR"/>
              <a:t>Page </a:t>
            </a:r>
            <a:fld id="{3A8B5DB7-81A8-4ED4-916B-6B23CD60368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859708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4122182" cy="3495469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</a:lstStyle>
          <a:p>
            <a:pPr lvl="0" algn="l" rtl="0"/>
            <a:r>
              <a:rPr lang="fr-FR" b="0" i="0" u="none" baseline="0" dirty="0"/>
              <a:t>Modifier le style du texte du masque</a:t>
            </a:r>
          </a:p>
          <a:p>
            <a:pPr lvl="1" algn="l" rtl="0"/>
            <a:r>
              <a:rPr lang="fr-FR" b="0" i="0" u="none" baseline="0" dirty="0"/>
              <a:t>Deuxième niveau</a:t>
            </a:r>
          </a:p>
          <a:p>
            <a:pPr lvl="2" algn="l" rtl="0"/>
            <a:r>
              <a:rPr lang="fr-FR" b="0" i="0" u="none" baseline="0" dirty="0"/>
              <a:t>Troisième niveau</a:t>
            </a:r>
            <a:endParaRPr lang="fr-FR" dirty="0"/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0833" cy="540544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Cliquer ici pour ajouter </a:t>
            </a:r>
            <a:r>
              <a:rPr lang="fr-FR"/>
              <a:t>un titre</a:t>
            </a:r>
            <a:endParaRPr lang="fr-FR" dirty="0"/>
          </a:p>
        </p:txBody>
      </p:sp>
      <p:sp>
        <p:nvSpPr>
          <p:cNvPr id="22" name="Textplatzhalter 7">
            <a:extLst>
              <a:ext uri="{FF2B5EF4-FFF2-40B4-BE49-F238E27FC236}">
                <a16:creationId xmlns:a16="http://schemas.microsoft.com/office/drawing/2014/main" id="{22732D1C-05D1-4A5F-B576-23063E1D7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888468" y="1020969"/>
            <a:ext cx="4122182" cy="3495469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</a:lstStyle>
          <a:p>
            <a:pPr lvl="0" algn="l" rtl="0"/>
            <a:r>
              <a:rPr lang="fr-FR" b="0" i="0" u="none" baseline="0" dirty="0"/>
              <a:t>Modifier le style du texte du masque</a:t>
            </a:r>
          </a:p>
          <a:p>
            <a:pPr lvl="1" algn="l" rtl="0"/>
            <a:r>
              <a:rPr lang="fr-FR" b="0" i="0" u="none" baseline="0" dirty="0"/>
              <a:t>Deuxième niveau</a:t>
            </a:r>
          </a:p>
          <a:p>
            <a:pPr lvl="2" algn="l" rtl="0"/>
            <a:r>
              <a:rPr lang="fr-FR" b="0" i="0" u="none" baseline="0" dirty="0"/>
              <a:t>Troisième niveau</a:t>
            </a:r>
            <a:endParaRPr lang="fr-FR" dirty="0"/>
          </a:p>
        </p:txBody>
      </p:sp>
      <p:sp>
        <p:nvSpPr>
          <p:cNvPr id="23" name="Datumsplatzhalter 2">
            <a:extLst>
              <a:ext uri="{FF2B5EF4-FFF2-40B4-BE49-F238E27FC236}">
                <a16:creationId xmlns:a16="http://schemas.microsoft.com/office/drawing/2014/main" id="{FC5E069E-FB2A-456E-A314-D94B3207476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9417" y="4926383"/>
            <a:ext cx="533639" cy="92333"/>
          </a:xfrm>
        </p:spPr>
        <p:txBody>
          <a:bodyPr/>
          <a:lstStyle/>
          <a:p>
            <a:r>
              <a:rPr lang="de-DE"/>
              <a:t>28.03.2022</a:t>
            </a:r>
            <a:endParaRPr lang="fr-FR" dirty="0"/>
          </a:p>
        </p:txBody>
      </p:sp>
      <p:sp>
        <p:nvSpPr>
          <p:cNvPr id="24" name="Fußzeilenplatzhalter 3">
            <a:extLst>
              <a:ext uri="{FF2B5EF4-FFF2-40B4-BE49-F238E27FC236}">
                <a16:creationId xmlns:a16="http://schemas.microsoft.com/office/drawing/2014/main" id="{1CE98CF6-0CA5-4D3A-8051-0A0976CD711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754667" y="4926778"/>
            <a:ext cx="5867834" cy="92333"/>
          </a:xfrm>
        </p:spPr>
        <p:txBody>
          <a:bodyPr/>
          <a:lstStyle/>
          <a:p>
            <a:r>
              <a:rPr lang="fr-FR"/>
              <a:t>Série d'ateliers - Atelier sur les méthodologies d’estimation du potentiel fiscal des collectivités locales</a:t>
            </a:r>
            <a:endParaRPr lang="fr-FR" dirty="0"/>
          </a:p>
        </p:txBody>
      </p:sp>
      <p:sp>
        <p:nvSpPr>
          <p:cNvPr id="25" name="Foliennummernplatzhalter 4">
            <a:extLst>
              <a:ext uri="{FF2B5EF4-FFF2-40B4-BE49-F238E27FC236}">
                <a16:creationId xmlns:a16="http://schemas.microsoft.com/office/drawing/2014/main" id="{F3932740-7684-4E1A-B593-EFBDCB296CF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449817" y="4926383"/>
            <a:ext cx="450850" cy="92333"/>
          </a:xfrm>
        </p:spPr>
        <p:txBody>
          <a:bodyPr/>
          <a:lstStyle/>
          <a:p>
            <a:r>
              <a:rPr lang="fr-FR"/>
              <a:t>Page </a:t>
            </a:r>
            <a:fld id="{3A8B5DB7-81A8-4ED4-916B-6B23CD60368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19789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2845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with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8"/>
            <a:ext cx="4122182" cy="3495469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</a:lstStyle>
          <a:p>
            <a:pPr lvl="0" algn="l" rtl="0"/>
            <a:r>
              <a:rPr lang="fr-FR" b="0" i="0" u="none" baseline="0" dirty="0"/>
              <a:t>Modifier le style du texte du masque</a:t>
            </a:r>
          </a:p>
          <a:p>
            <a:pPr lvl="1" algn="l" rtl="0"/>
            <a:r>
              <a:rPr lang="fr-FR" b="0" i="0" u="none" baseline="0" dirty="0"/>
              <a:t>Deuxième niveau</a:t>
            </a:r>
          </a:p>
          <a:p>
            <a:pPr lvl="2" algn="l" rtl="0"/>
            <a:r>
              <a:rPr lang="fr-FR" b="0" i="0" u="none" baseline="0" dirty="0"/>
              <a:t>Troisième niveau</a:t>
            </a:r>
            <a:endParaRPr lang="fr-FR" dirty="0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Cliquer ici pour ajouter </a:t>
            </a:r>
            <a:r>
              <a:rPr lang="fr-FR"/>
              <a:t>un titre</a:t>
            </a:r>
            <a:endParaRPr lang="fr-FR" dirty="0"/>
          </a:p>
        </p:txBody>
      </p:sp>
      <p:sp>
        <p:nvSpPr>
          <p:cNvPr id="20" name="Datumsplatzhalter 2">
            <a:extLst>
              <a:ext uri="{FF2B5EF4-FFF2-40B4-BE49-F238E27FC236}">
                <a16:creationId xmlns:a16="http://schemas.microsoft.com/office/drawing/2014/main" id="{3376372C-8031-4D3E-AD95-C27D2861BC9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59417" y="4926383"/>
            <a:ext cx="533639" cy="92333"/>
          </a:xfrm>
        </p:spPr>
        <p:txBody>
          <a:bodyPr/>
          <a:lstStyle/>
          <a:p>
            <a:r>
              <a:rPr lang="de-DE"/>
              <a:t>28.03.2022</a:t>
            </a:r>
            <a:endParaRPr lang="fr-FR" dirty="0"/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5D83A84F-40EF-438A-BFC5-351B8DF74A8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754667" y="4926778"/>
            <a:ext cx="5867834" cy="92333"/>
          </a:xfrm>
        </p:spPr>
        <p:txBody>
          <a:bodyPr/>
          <a:lstStyle/>
          <a:p>
            <a:r>
              <a:rPr lang="fr-FR"/>
              <a:t>Série d'ateliers - Atelier sur les méthodologies d’estimation du potentiel fiscal des collectivités locales</a:t>
            </a:r>
            <a:endParaRPr lang="fr-FR" dirty="0"/>
          </a:p>
        </p:txBody>
      </p:sp>
      <p:sp>
        <p:nvSpPr>
          <p:cNvPr id="22" name="Foliennummernplatzhalter 4">
            <a:extLst>
              <a:ext uri="{FF2B5EF4-FFF2-40B4-BE49-F238E27FC236}">
                <a16:creationId xmlns:a16="http://schemas.microsoft.com/office/drawing/2014/main" id="{D41D0396-DF6B-4A00-8CB5-C63FFD47F0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49817" y="4926383"/>
            <a:ext cx="450850" cy="92333"/>
          </a:xfrm>
        </p:spPr>
        <p:txBody>
          <a:bodyPr/>
          <a:lstStyle/>
          <a:p>
            <a:r>
              <a:rPr lang="fr-FR"/>
              <a:t>Page </a:t>
            </a:r>
            <a:fld id="{3A8B5DB7-81A8-4ED4-916B-6B23CD60368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3206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84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/w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F0DB5C6-9E74-4378-9827-68473EFA35F3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3" b="26747"/>
          <a:stretch/>
        </p:blipFill>
        <p:spPr bwMode="gray">
          <a:xfrm>
            <a:off x="123135" y="123825"/>
            <a:ext cx="8893865" cy="3541396"/>
          </a:xfrm>
          <a:prstGeom prst="rect">
            <a:avLst/>
          </a:prstGeom>
        </p:spPr>
      </p:pic>
      <p:pic>
        <p:nvPicPr>
          <p:cNvPr id="15" name="Grafik 14" descr="Ein Bild, das Säge enthält.&#10;&#10;Automatisch generierte Beschreibung">
            <a:extLst>
              <a:ext uri="{FF2B5EF4-FFF2-40B4-BE49-F238E27FC236}">
                <a16:creationId xmlns:a16="http://schemas.microsoft.com/office/drawing/2014/main" id="{31687CA2-4830-4EA3-B6BE-4D04E1B836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23135" y="635156"/>
            <a:ext cx="8895600" cy="3030064"/>
          </a:xfrm>
          <a:prstGeom prst="rect">
            <a:avLst/>
          </a:prstGeom>
        </p:spPr>
      </p:pic>
      <p:sp>
        <p:nvSpPr>
          <p:cNvPr id="13" name="Bar">
            <a:extLst>
              <a:ext uri="{FF2B5EF4-FFF2-40B4-BE49-F238E27FC236}">
                <a16:creationId xmlns:a16="http://schemas.microsoft.com/office/drawing/2014/main" id="{8C59F0BE-E094-4F6F-B663-07A571A19A62}"/>
              </a:ext>
            </a:extLst>
          </p:cNvPr>
          <p:cNvSpPr/>
          <p:nvPr userDrawn="1"/>
        </p:nvSpPr>
        <p:spPr bwMode="gray">
          <a:xfrm>
            <a:off x="5369092" y="3665220"/>
            <a:ext cx="3647908" cy="2228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592470"/>
          </a:xfrm>
        </p:spPr>
        <p:txBody>
          <a:bodyPr>
            <a:spAutoFit/>
          </a:bodyPr>
          <a:lstStyle>
            <a:lvl1pPr mar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algn="l" rtl="0"/>
            <a:r>
              <a:rPr lang="fr-FR" b="0" i="0" u="none" baseline="0" dirty="0">
                <a:latin typeface="+mn-lt"/>
                <a:sym typeface="Arial"/>
              </a:rPr>
              <a:t>Ceci est le sous-titre</a:t>
            </a:r>
            <a:endParaRPr lang="fr-FR" dirty="0">
              <a:latin typeface="+mn-lt"/>
              <a:sym typeface="Arial"/>
            </a:endParaRPr>
          </a:p>
          <a:p>
            <a:pPr algn="l" rtl="0"/>
            <a:r>
              <a:rPr lang="fr-FR" b="0" i="0" u="none" baseline="0" dirty="0">
                <a:latin typeface="+mn-lt"/>
                <a:sym typeface="Arial"/>
              </a:rPr>
              <a:t>Nom du projet | Date</a:t>
            </a:r>
            <a:endParaRPr lang="fr-FR" dirty="0">
              <a:latin typeface="+mn-lt"/>
              <a:sym typeface="Arial"/>
            </a:endParaRP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8" y="1906648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fr-FR" b="1" i="0" u="none" baseline="0" smtClean="0">
                <a:latin typeface="Arial"/>
                <a:sym typeface="Arial"/>
              </a:defRPr>
            </a:lvl1pPr>
          </a:lstStyle>
          <a:p>
            <a:r>
              <a:rPr lang="fr-FR" b="1" i="0" u="none" baseline="0" dirty="0">
                <a:latin typeface="Arial"/>
                <a:cs typeface="+mn-cs"/>
                <a:sym typeface="Arial"/>
              </a:rPr>
              <a:t>Diapositive de titre / titre </a:t>
            </a:r>
            <a:br>
              <a:rPr lang="fr-FR" b="1" i="0" u="none" baseline="0" dirty="0">
                <a:latin typeface="Arial"/>
                <a:cs typeface="+mn-cs"/>
                <a:sym typeface="Arial"/>
              </a:rPr>
            </a:br>
            <a:r>
              <a:rPr lang="fr-FR" b="1" i="0" u="none" baseline="0" dirty="0">
                <a:latin typeface="Arial"/>
                <a:cs typeface="+mn-cs"/>
                <a:sym typeface="Arial"/>
              </a:rPr>
              <a:t>avec visuel clé de la GIZ en noir et blanc</a:t>
            </a:r>
            <a:endParaRPr lang="en-GB" dirty="0"/>
          </a:p>
        </p:txBody>
      </p:sp>
      <p:grpSp>
        <p:nvGrpSpPr>
          <p:cNvPr id="22" name="Gruppieren 21"/>
          <p:cNvGrpSpPr/>
          <p:nvPr userDrawn="1"/>
        </p:nvGrpSpPr>
        <p:grpSpPr>
          <a:xfrm>
            <a:off x="322383" y="3530899"/>
            <a:ext cx="3622112" cy="1789079"/>
            <a:chOff x="322383" y="3530899"/>
            <a:chExt cx="3622112" cy="1789079"/>
          </a:xfrm>
        </p:grpSpPr>
        <p:pic>
          <p:nvPicPr>
            <p:cNvPr id="23" name="Grafik 7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5616" y="4329089"/>
              <a:ext cx="1228879" cy="512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feld 23"/>
            <p:cNvSpPr txBox="1"/>
            <p:nvPr userDrawn="1"/>
          </p:nvSpPr>
          <p:spPr>
            <a:xfrm>
              <a:off x="2720367" y="4065588"/>
              <a:ext cx="122412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b="0" noProof="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Mis en œuvre par</a:t>
              </a:r>
            </a:p>
          </p:txBody>
        </p:sp>
        <p:pic>
          <p:nvPicPr>
            <p:cNvPr id="25" name="Grafik 24"/>
            <p:cNvPicPr>
              <a:picLocks noChangeAspect="1"/>
            </p:cNvPicPr>
            <p:nvPr userDrawn="1"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383" y="3530899"/>
              <a:ext cx="2458800" cy="17890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146694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28944" y="125629"/>
            <a:ext cx="3490261" cy="4474945"/>
          </a:xfrm>
          <a:solidFill>
            <a:schemeClr val="bg2"/>
          </a:solidFill>
        </p:spPr>
        <p:txBody>
          <a:bodyPr tIns="1440000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  <a:endParaRPr lang="fr-FR" dirty="0"/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8"/>
            <a:ext cx="4839634" cy="3579606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</a:lstStyle>
          <a:p>
            <a:pPr lvl="0" algn="l" rtl="0"/>
            <a:r>
              <a:rPr lang="fr-FR" b="0" i="0" u="none" baseline="0" dirty="0"/>
              <a:t>Modifier le style du texte du masque</a:t>
            </a:r>
          </a:p>
          <a:p>
            <a:pPr lvl="1" algn="l" rtl="0"/>
            <a:r>
              <a:rPr lang="fr-FR" b="0" i="0" u="none" baseline="0" dirty="0"/>
              <a:t>Deuxième niveau</a:t>
            </a:r>
          </a:p>
          <a:p>
            <a:pPr lvl="2" algn="l" rtl="0"/>
            <a:r>
              <a:rPr lang="fr-FR" b="0" i="0" u="none" baseline="0" dirty="0"/>
              <a:t>Troisième niveau</a:t>
            </a:r>
            <a:endParaRPr lang="fr-FR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7EA27159-D449-4E61-9234-12331EF25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240212"/>
            <a:ext cx="4839634" cy="540544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Cliquer ici pour ajouter </a:t>
            </a:r>
            <a:r>
              <a:rPr lang="fr-FR"/>
              <a:t>un titre</a:t>
            </a:r>
            <a:endParaRPr lang="fr-FR" dirty="0"/>
          </a:p>
        </p:txBody>
      </p:sp>
      <p:sp>
        <p:nvSpPr>
          <p:cNvPr id="17" name="Datumsplatzhalter 2">
            <a:extLst>
              <a:ext uri="{FF2B5EF4-FFF2-40B4-BE49-F238E27FC236}">
                <a16:creationId xmlns:a16="http://schemas.microsoft.com/office/drawing/2014/main" id="{5DA256E6-B32E-40B2-912B-ABE99891A9C1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9417" y="4926383"/>
            <a:ext cx="533639" cy="92333"/>
          </a:xfrm>
        </p:spPr>
        <p:txBody>
          <a:bodyPr/>
          <a:lstStyle/>
          <a:p>
            <a:r>
              <a:rPr lang="de-DE"/>
              <a:t>28.03.2022</a:t>
            </a:r>
            <a:endParaRPr lang="fr-FR" dirty="0"/>
          </a:p>
        </p:txBody>
      </p:sp>
      <p:sp>
        <p:nvSpPr>
          <p:cNvPr id="18" name="Fußzeilenplatzhalter 3">
            <a:extLst>
              <a:ext uri="{FF2B5EF4-FFF2-40B4-BE49-F238E27FC236}">
                <a16:creationId xmlns:a16="http://schemas.microsoft.com/office/drawing/2014/main" id="{C47B6CBF-B5BC-4934-991D-EA73BB81EED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754667" y="4926778"/>
            <a:ext cx="5867834" cy="92333"/>
          </a:xfrm>
        </p:spPr>
        <p:txBody>
          <a:bodyPr/>
          <a:lstStyle/>
          <a:p>
            <a:r>
              <a:rPr lang="fr-FR"/>
              <a:t>Série d'ateliers - Atelier sur les méthodologies d’estimation du potentiel fiscal des collectivités locales</a:t>
            </a:r>
            <a:endParaRPr lang="fr-FR" dirty="0"/>
          </a:p>
        </p:txBody>
      </p:sp>
      <p:sp>
        <p:nvSpPr>
          <p:cNvPr id="19" name="Foliennummernplatzhalter 4">
            <a:extLst>
              <a:ext uri="{FF2B5EF4-FFF2-40B4-BE49-F238E27FC236}">
                <a16:creationId xmlns:a16="http://schemas.microsoft.com/office/drawing/2014/main" id="{916B59F8-9CB4-4526-9D9F-FDBF26F7EB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449817" y="4926383"/>
            <a:ext cx="450850" cy="92333"/>
          </a:xfrm>
        </p:spPr>
        <p:txBody>
          <a:bodyPr/>
          <a:lstStyle/>
          <a:p>
            <a:r>
              <a:rPr lang="fr-FR"/>
              <a:t>Page </a:t>
            </a:r>
            <a:fld id="{3A8B5DB7-81A8-4ED4-916B-6B23CD60368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695480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1 photo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28944" y="125629"/>
            <a:ext cx="3490261" cy="4474945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  <a:endParaRPr lang="fr-FR" dirty="0"/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8"/>
            <a:ext cx="4839634" cy="2849992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</a:lstStyle>
          <a:p>
            <a:pPr lvl="0" algn="l" rtl="0"/>
            <a:r>
              <a:rPr lang="fr-FR" b="0" i="0" u="none" baseline="0" dirty="0"/>
              <a:t>Modifier le style du texte du masque</a:t>
            </a:r>
          </a:p>
          <a:p>
            <a:pPr lvl="1" algn="l" rtl="0"/>
            <a:r>
              <a:rPr lang="fr-FR" b="0" i="0" u="none" baseline="0" dirty="0"/>
              <a:t>Deuxième niveau</a:t>
            </a:r>
          </a:p>
          <a:p>
            <a:pPr lvl="2" algn="l" rtl="0"/>
            <a:r>
              <a:rPr lang="fr-FR" b="0" i="0" u="none" baseline="0" dirty="0"/>
              <a:t>Troisième niveau</a:t>
            </a:r>
            <a:endParaRPr lang="fr-FR" dirty="0"/>
          </a:p>
        </p:txBody>
      </p:sp>
      <p:grpSp>
        <p:nvGrpSpPr>
          <p:cNvPr id="21" name="Key Visual">
            <a:extLst>
              <a:ext uri="{FF2B5EF4-FFF2-40B4-BE49-F238E27FC236}">
                <a16:creationId xmlns:a16="http://schemas.microsoft.com/office/drawing/2014/main" id="{0AED28BE-BD58-4C37-99C9-6DDD5906BC8A}"/>
              </a:ext>
            </a:extLst>
          </p:cNvPr>
          <p:cNvGrpSpPr/>
          <p:nvPr userDrawn="1"/>
        </p:nvGrpSpPr>
        <p:grpSpPr bwMode="gray">
          <a:xfrm flipV="1">
            <a:off x="123135" y="3983338"/>
            <a:ext cx="2320828" cy="616979"/>
            <a:chOff x="4846637" y="119557"/>
            <a:chExt cx="3783013" cy="1005693"/>
          </a:xfrm>
        </p:grpSpPr>
        <p:sp>
          <p:nvSpPr>
            <p:cNvPr id="23" name="Freihandform: Form 9">
              <a:extLst>
                <a:ext uri="{FF2B5EF4-FFF2-40B4-BE49-F238E27FC236}">
                  <a16:creationId xmlns:a16="http://schemas.microsoft.com/office/drawing/2014/main" id="{BC779D39-D9BE-456C-932C-90157753B824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ihandform: Form 10">
              <a:extLst>
                <a:ext uri="{FF2B5EF4-FFF2-40B4-BE49-F238E27FC236}">
                  <a16:creationId xmlns:a16="http://schemas.microsoft.com/office/drawing/2014/main" id="{B50BB92C-06E3-4F21-96E2-B587EED5161E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ihandform: Form 12">
              <a:extLst>
                <a:ext uri="{FF2B5EF4-FFF2-40B4-BE49-F238E27FC236}">
                  <a16:creationId xmlns:a16="http://schemas.microsoft.com/office/drawing/2014/main" id="{855BC612-A565-4995-974E-DBAC4B729050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ihandform: Form 13">
              <a:extLst>
                <a:ext uri="{FF2B5EF4-FFF2-40B4-BE49-F238E27FC236}">
                  <a16:creationId xmlns:a16="http://schemas.microsoft.com/office/drawing/2014/main" id="{44462D1D-D151-4AD3-A2DA-8257376E401D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ihandform: Form 14">
              <a:extLst>
                <a:ext uri="{FF2B5EF4-FFF2-40B4-BE49-F238E27FC236}">
                  <a16:creationId xmlns:a16="http://schemas.microsoft.com/office/drawing/2014/main" id="{07239E2B-B3C5-44BB-B6DD-DB8BC01E6601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8" name="Titel 1">
            <a:extLst>
              <a:ext uri="{FF2B5EF4-FFF2-40B4-BE49-F238E27FC236}">
                <a16:creationId xmlns:a16="http://schemas.microsoft.com/office/drawing/2014/main" id="{7204390B-3D37-494E-81FF-E1335F27C2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240212"/>
            <a:ext cx="4839634" cy="540544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Cliquer ici pour ajouter </a:t>
            </a:r>
            <a:r>
              <a:rPr lang="fr-FR"/>
              <a:t>un titre</a:t>
            </a:r>
            <a:endParaRPr lang="fr-FR" dirty="0"/>
          </a:p>
        </p:txBody>
      </p:sp>
      <p:sp>
        <p:nvSpPr>
          <p:cNvPr id="29" name="Datumsplatzhalter 2">
            <a:extLst>
              <a:ext uri="{FF2B5EF4-FFF2-40B4-BE49-F238E27FC236}">
                <a16:creationId xmlns:a16="http://schemas.microsoft.com/office/drawing/2014/main" id="{983C0CF7-C180-4B0A-A381-4AA6852EA6C7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9417" y="4926383"/>
            <a:ext cx="533639" cy="92333"/>
          </a:xfrm>
        </p:spPr>
        <p:txBody>
          <a:bodyPr/>
          <a:lstStyle/>
          <a:p>
            <a:r>
              <a:rPr lang="de-DE"/>
              <a:t>28.03.2022</a:t>
            </a:r>
            <a:endParaRPr lang="fr-FR" dirty="0"/>
          </a:p>
        </p:txBody>
      </p:sp>
      <p:sp>
        <p:nvSpPr>
          <p:cNvPr id="30" name="Fußzeilenplatzhalter 3">
            <a:extLst>
              <a:ext uri="{FF2B5EF4-FFF2-40B4-BE49-F238E27FC236}">
                <a16:creationId xmlns:a16="http://schemas.microsoft.com/office/drawing/2014/main" id="{73FAB682-1040-47B7-A003-DFEEFDFB55C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754667" y="4926778"/>
            <a:ext cx="5867834" cy="92333"/>
          </a:xfrm>
        </p:spPr>
        <p:txBody>
          <a:bodyPr/>
          <a:lstStyle/>
          <a:p>
            <a:r>
              <a:rPr lang="fr-FR"/>
              <a:t>Série d'ateliers - Atelier sur les méthodologies d’estimation du potentiel fiscal des collectivités locales</a:t>
            </a:r>
            <a:endParaRPr lang="fr-FR" dirty="0"/>
          </a:p>
        </p:txBody>
      </p:sp>
      <p:sp>
        <p:nvSpPr>
          <p:cNvPr id="31" name="Foliennummernplatzhalter 4">
            <a:extLst>
              <a:ext uri="{FF2B5EF4-FFF2-40B4-BE49-F238E27FC236}">
                <a16:creationId xmlns:a16="http://schemas.microsoft.com/office/drawing/2014/main" id="{75CCD56F-3385-4B96-805C-BDEA425194C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449817" y="4926383"/>
            <a:ext cx="450850" cy="92333"/>
          </a:xfrm>
        </p:spPr>
        <p:txBody>
          <a:bodyPr/>
          <a:lstStyle/>
          <a:p>
            <a:r>
              <a:rPr lang="fr-FR"/>
              <a:t>Page </a:t>
            </a:r>
            <a:fld id="{3A8B5DB7-81A8-4ED4-916B-6B23CD60368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161331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2 pho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28944" y="125629"/>
            <a:ext cx="3490261" cy="2145545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  <a:endParaRPr lang="fr-FR" dirty="0"/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8"/>
            <a:ext cx="4839634" cy="3579606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</a:lstStyle>
          <a:p>
            <a:pPr lvl="0" algn="l" rtl="0"/>
            <a:r>
              <a:rPr lang="fr-FR" b="0" i="0" u="none" baseline="0" dirty="0"/>
              <a:t>Modifier le style du texte du masque</a:t>
            </a:r>
          </a:p>
          <a:p>
            <a:pPr lvl="1" algn="l" rtl="0"/>
            <a:r>
              <a:rPr lang="fr-FR" b="0" i="0" u="none" baseline="0" dirty="0"/>
              <a:t>Deuxième niveau</a:t>
            </a:r>
          </a:p>
          <a:p>
            <a:pPr lvl="2" algn="l" rtl="0"/>
            <a:r>
              <a:rPr lang="fr-FR" b="0" i="0" u="none" baseline="0" dirty="0"/>
              <a:t>Troisième niveau</a:t>
            </a:r>
            <a:endParaRPr lang="fr-FR" dirty="0"/>
          </a:p>
        </p:txBody>
      </p:sp>
      <p:sp>
        <p:nvSpPr>
          <p:cNvPr id="15" name="Bildplatzhalter 5">
            <a:extLst>
              <a:ext uri="{FF2B5EF4-FFF2-40B4-BE49-F238E27FC236}">
                <a16:creationId xmlns:a16="http://schemas.microsoft.com/office/drawing/2014/main" id="{BD74B354-F270-4422-B8BC-EE20D478AAE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5528944" y="2455029"/>
            <a:ext cx="3490261" cy="2145545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  <a:endParaRPr lang="fr-FR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E5EE29FF-B139-4CD9-A32C-25A2CCBFB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4839635" cy="540544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Cliquer ici pour ajouter </a:t>
            </a:r>
            <a:r>
              <a:rPr lang="fr-FR"/>
              <a:t>un titre</a:t>
            </a:r>
            <a:endParaRPr lang="fr-FR" dirty="0"/>
          </a:p>
        </p:txBody>
      </p:sp>
      <p:sp>
        <p:nvSpPr>
          <p:cNvPr id="17" name="Datumsplatzhalter 3">
            <a:extLst>
              <a:ext uri="{FF2B5EF4-FFF2-40B4-BE49-F238E27FC236}">
                <a16:creationId xmlns:a16="http://schemas.microsoft.com/office/drawing/2014/main" id="{53A36E27-A6AB-4D85-BB3F-980F2685DC05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059417" y="4926383"/>
            <a:ext cx="533639" cy="92333"/>
          </a:xfrm>
        </p:spPr>
        <p:txBody>
          <a:bodyPr/>
          <a:lstStyle/>
          <a:p>
            <a:r>
              <a:rPr lang="de-DE"/>
              <a:t>28.03.2022</a:t>
            </a:r>
            <a:endParaRPr lang="fr-FR" dirty="0"/>
          </a:p>
        </p:txBody>
      </p:sp>
      <p:sp>
        <p:nvSpPr>
          <p:cNvPr id="20" name="Fußzeilenplatzhalter 4">
            <a:extLst>
              <a:ext uri="{FF2B5EF4-FFF2-40B4-BE49-F238E27FC236}">
                <a16:creationId xmlns:a16="http://schemas.microsoft.com/office/drawing/2014/main" id="{BDF1B4B5-F244-4733-82D2-20965EC9401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754667" y="4926778"/>
            <a:ext cx="5867834" cy="92333"/>
          </a:xfrm>
        </p:spPr>
        <p:txBody>
          <a:bodyPr/>
          <a:lstStyle/>
          <a:p>
            <a:r>
              <a:rPr lang="fr-FR"/>
              <a:t>Série d'ateliers - Atelier sur les méthodologies d’estimation du potentiel fiscal des collectivités locales</a:t>
            </a:r>
            <a:endParaRPr lang="fr-FR" dirty="0"/>
          </a:p>
        </p:txBody>
      </p:sp>
      <p:sp>
        <p:nvSpPr>
          <p:cNvPr id="21" name="Foliennummernplatzhalter 9">
            <a:extLst>
              <a:ext uri="{FF2B5EF4-FFF2-40B4-BE49-F238E27FC236}">
                <a16:creationId xmlns:a16="http://schemas.microsoft.com/office/drawing/2014/main" id="{DA127C0F-2DAF-4E2E-9908-883F6CCF5DF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449817" y="4926383"/>
            <a:ext cx="450850" cy="92333"/>
          </a:xfrm>
        </p:spPr>
        <p:txBody>
          <a:bodyPr/>
          <a:lstStyle/>
          <a:p>
            <a:r>
              <a:rPr lang="fr-FR"/>
              <a:t>Page </a:t>
            </a:r>
            <a:fld id="{3A8B5DB7-81A8-4ED4-916B-6B23CD60368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79698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2 photos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28944" y="125629"/>
            <a:ext cx="3490261" cy="2145545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  <a:endParaRPr lang="fr-FR" dirty="0"/>
          </a:p>
        </p:txBody>
      </p:sp>
      <p:sp>
        <p:nvSpPr>
          <p:cNvPr id="22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8"/>
            <a:ext cx="4839634" cy="2849992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</a:lstStyle>
          <a:p>
            <a:pPr lvl="0" algn="l" rtl="0"/>
            <a:r>
              <a:rPr lang="fr-FR" b="0" i="0" u="none" baseline="0" dirty="0"/>
              <a:t>Modifier le style du texte du masque</a:t>
            </a:r>
          </a:p>
          <a:p>
            <a:pPr lvl="1" algn="l" rtl="0"/>
            <a:r>
              <a:rPr lang="fr-FR" b="0" i="0" u="none" baseline="0" dirty="0"/>
              <a:t>Deuxième niveau</a:t>
            </a:r>
          </a:p>
          <a:p>
            <a:pPr lvl="2" algn="l" rtl="0"/>
            <a:r>
              <a:rPr lang="fr-FR" b="0" i="0" u="none" baseline="0" dirty="0"/>
              <a:t>Troisième niveau</a:t>
            </a:r>
            <a:endParaRPr lang="fr-FR" dirty="0"/>
          </a:p>
        </p:txBody>
      </p:sp>
      <p:grpSp>
        <p:nvGrpSpPr>
          <p:cNvPr id="23" name="Key Visual">
            <a:extLst>
              <a:ext uri="{FF2B5EF4-FFF2-40B4-BE49-F238E27FC236}">
                <a16:creationId xmlns:a16="http://schemas.microsoft.com/office/drawing/2014/main" id="{0AED28BE-BD58-4C37-99C9-6DDD5906BC8A}"/>
              </a:ext>
            </a:extLst>
          </p:cNvPr>
          <p:cNvGrpSpPr/>
          <p:nvPr userDrawn="1"/>
        </p:nvGrpSpPr>
        <p:grpSpPr bwMode="gray">
          <a:xfrm flipV="1">
            <a:off x="123135" y="3983338"/>
            <a:ext cx="2320828" cy="616979"/>
            <a:chOff x="4846637" y="119557"/>
            <a:chExt cx="3783013" cy="1005693"/>
          </a:xfrm>
        </p:grpSpPr>
        <p:sp>
          <p:nvSpPr>
            <p:cNvPr id="24" name="Freihandform: Form 9">
              <a:extLst>
                <a:ext uri="{FF2B5EF4-FFF2-40B4-BE49-F238E27FC236}">
                  <a16:creationId xmlns:a16="http://schemas.microsoft.com/office/drawing/2014/main" id="{BC779D39-D9BE-456C-932C-90157753B824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ihandform: Form 10">
              <a:extLst>
                <a:ext uri="{FF2B5EF4-FFF2-40B4-BE49-F238E27FC236}">
                  <a16:creationId xmlns:a16="http://schemas.microsoft.com/office/drawing/2014/main" id="{B50BB92C-06E3-4F21-96E2-B587EED5161E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ihandform: Form 12">
              <a:extLst>
                <a:ext uri="{FF2B5EF4-FFF2-40B4-BE49-F238E27FC236}">
                  <a16:creationId xmlns:a16="http://schemas.microsoft.com/office/drawing/2014/main" id="{855BC612-A565-4995-974E-DBAC4B729050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ihandform: Form 13">
              <a:extLst>
                <a:ext uri="{FF2B5EF4-FFF2-40B4-BE49-F238E27FC236}">
                  <a16:creationId xmlns:a16="http://schemas.microsoft.com/office/drawing/2014/main" id="{44462D1D-D151-4AD3-A2DA-8257376E401D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ihandform: Form 14">
              <a:extLst>
                <a:ext uri="{FF2B5EF4-FFF2-40B4-BE49-F238E27FC236}">
                  <a16:creationId xmlns:a16="http://schemas.microsoft.com/office/drawing/2014/main" id="{07239E2B-B3C5-44BB-B6DD-DB8BC01E6601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9" name="Bildplatzhalter 5">
            <a:extLst>
              <a:ext uri="{FF2B5EF4-FFF2-40B4-BE49-F238E27FC236}">
                <a16:creationId xmlns:a16="http://schemas.microsoft.com/office/drawing/2014/main" id="{BD74B354-F270-4422-B8BC-EE20D478AAE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5528944" y="2455029"/>
            <a:ext cx="3490261" cy="2145545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  <a:endParaRPr lang="fr-FR" dirty="0"/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0DB39AEE-4D7E-4227-8B8B-6259DA49F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240212"/>
            <a:ext cx="4839634" cy="540544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Cliquer ici pour ajouter un titre</a:t>
            </a:r>
          </a:p>
        </p:txBody>
      </p:sp>
      <p:sp>
        <p:nvSpPr>
          <p:cNvPr id="31" name="Datumsplatzhalter 2">
            <a:extLst>
              <a:ext uri="{FF2B5EF4-FFF2-40B4-BE49-F238E27FC236}">
                <a16:creationId xmlns:a16="http://schemas.microsoft.com/office/drawing/2014/main" id="{B9219509-916C-4A94-A74E-8A5C5DAC60E5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059417" y="4926383"/>
            <a:ext cx="533639" cy="92333"/>
          </a:xfrm>
        </p:spPr>
        <p:txBody>
          <a:bodyPr/>
          <a:lstStyle/>
          <a:p>
            <a:r>
              <a:rPr lang="de-DE"/>
              <a:t>28.03.2022</a:t>
            </a:r>
            <a:endParaRPr lang="fr-FR" dirty="0"/>
          </a:p>
        </p:txBody>
      </p:sp>
      <p:sp>
        <p:nvSpPr>
          <p:cNvPr id="32" name="Fußzeilenplatzhalter 3">
            <a:extLst>
              <a:ext uri="{FF2B5EF4-FFF2-40B4-BE49-F238E27FC236}">
                <a16:creationId xmlns:a16="http://schemas.microsoft.com/office/drawing/2014/main" id="{7039D396-FDD7-4D89-AA6E-576EBDAB819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754667" y="4926778"/>
            <a:ext cx="5867834" cy="92333"/>
          </a:xfrm>
        </p:spPr>
        <p:txBody>
          <a:bodyPr/>
          <a:lstStyle/>
          <a:p>
            <a:r>
              <a:rPr lang="fr-FR"/>
              <a:t>Série d'ateliers - Atelier sur les méthodologies d’estimation du potentiel fiscal des collectivités locales</a:t>
            </a:r>
            <a:endParaRPr lang="fr-FR" dirty="0"/>
          </a:p>
        </p:txBody>
      </p:sp>
      <p:sp>
        <p:nvSpPr>
          <p:cNvPr id="33" name="Foliennummernplatzhalter 4">
            <a:extLst>
              <a:ext uri="{FF2B5EF4-FFF2-40B4-BE49-F238E27FC236}">
                <a16:creationId xmlns:a16="http://schemas.microsoft.com/office/drawing/2014/main" id="{81FAEA7C-8D8F-4127-8DEB-4E14FB7F3C6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449817" y="4926383"/>
            <a:ext cx="450850" cy="92333"/>
          </a:xfrm>
        </p:spPr>
        <p:txBody>
          <a:bodyPr/>
          <a:lstStyle/>
          <a:p>
            <a:r>
              <a:rPr lang="fr-FR"/>
              <a:t>Page </a:t>
            </a:r>
            <a:fld id="{3A8B5DB7-81A8-4ED4-916B-6B23CD60368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762072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2 photos,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6">
            <a:extLst>
              <a:ext uri="{FF2B5EF4-FFF2-40B4-BE49-F238E27FC236}">
                <a16:creationId xmlns:a16="http://schemas.microsoft.com/office/drawing/2014/main" id="{6AFC61C6-D36D-49CC-A15E-B4D2086BCD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728155" y="2444751"/>
            <a:ext cx="4288845" cy="2155568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fr-FR"/>
              <a:t>Photo</a:t>
            </a:r>
            <a:endParaRPr lang="fr-FR" dirty="0"/>
          </a:p>
        </p:txBody>
      </p:sp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04CC61FD-96E9-460E-816E-FA87841093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23134" y="2444751"/>
            <a:ext cx="4288845" cy="2155568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fr-FR"/>
              <a:t>Photo</a:t>
            </a:r>
            <a:endParaRPr lang="fr-FR" dirty="0"/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3962161" cy="1249791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</a:lstStyle>
          <a:p>
            <a:pPr lvl="0" algn="l" rtl="0"/>
            <a:r>
              <a:rPr lang="fr-FR" b="0" i="0" u="none" baseline="0" dirty="0"/>
              <a:t>Modifier le style du texte du masque</a:t>
            </a:r>
          </a:p>
          <a:p>
            <a:pPr lvl="1" algn="l" rtl="0"/>
            <a:r>
              <a:rPr lang="fr-FR" b="0" i="0" u="none" baseline="0" dirty="0"/>
              <a:t>Deuxième niveau</a:t>
            </a:r>
          </a:p>
          <a:p>
            <a:pPr lvl="2" algn="l" rtl="0"/>
            <a:r>
              <a:rPr lang="fr-FR" b="0" i="0" u="none" baseline="0" dirty="0"/>
              <a:t>Troisième niveau</a:t>
            </a:r>
            <a:endParaRPr lang="fr-FR" dirty="0"/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22732D1C-05D1-4A5F-B576-23063E1D7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055732" y="1020969"/>
            <a:ext cx="3954917" cy="1249791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</a:lstStyle>
          <a:p>
            <a:pPr lvl="0" algn="l" rtl="0"/>
            <a:r>
              <a:rPr lang="fr-FR" b="0" i="0" u="none" baseline="0" dirty="0"/>
              <a:t>Modifier le style du texte du masque</a:t>
            </a:r>
          </a:p>
          <a:p>
            <a:pPr lvl="1" algn="l" rtl="0"/>
            <a:r>
              <a:rPr lang="fr-FR" b="0" i="0" u="none" baseline="0" dirty="0"/>
              <a:t>Deuxième niveau</a:t>
            </a:r>
          </a:p>
          <a:p>
            <a:pPr lvl="2" algn="l" rtl="0"/>
            <a:r>
              <a:rPr lang="fr-FR" b="0" i="0" u="none" baseline="0" dirty="0"/>
              <a:t>Troisième niveau</a:t>
            </a:r>
            <a:endParaRPr lang="fr-FR" dirty="0"/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E1ADD70C-6D56-48CF-925D-C3C75F22AB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0833" cy="540544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Cliquer ici pour ajouter </a:t>
            </a:r>
            <a:r>
              <a:rPr lang="fr-FR"/>
              <a:t>un titre</a:t>
            </a:r>
            <a:endParaRPr lang="fr-FR" dirty="0"/>
          </a:p>
        </p:txBody>
      </p:sp>
      <p:sp>
        <p:nvSpPr>
          <p:cNvPr id="21" name="Datumsplatzhalter 3">
            <a:extLst>
              <a:ext uri="{FF2B5EF4-FFF2-40B4-BE49-F238E27FC236}">
                <a16:creationId xmlns:a16="http://schemas.microsoft.com/office/drawing/2014/main" id="{13D48DD8-770F-461A-8A6F-6AC84258E067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059417" y="4926383"/>
            <a:ext cx="533639" cy="92333"/>
          </a:xfrm>
        </p:spPr>
        <p:txBody>
          <a:bodyPr/>
          <a:lstStyle/>
          <a:p>
            <a:r>
              <a:rPr lang="de-DE"/>
              <a:t>28.03.2022</a:t>
            </a:r>
            <a:endParaRPr lang="fr-FR" dirty="0"/>
          </a:p>
        </p:txBody>
      </p:sp>
      <p:sp>
        <p:nvSpPr>
          <p:cNvPr id="22" name="Fußzeilenplatzhalter 4">
            <a:extLst>
              <a:ext uri="{FF2B5EF4-FFF2-40B4-BE49-F238E27FC236}">
                <a16:creationId xmlns:a16="http://schemas.microsoft.com/office/drawing/2014/main" id="{14A884B2-28D7-4D3B-B000-05526470E12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754667" y="4926778"/>
            <a:ext cx="5867834" cy="92333"/>
          </a:xfrm>
        </p:spPr>
        <p:txBody>
          <a:bodyPr/>
          <a:lstStyle/>
          <a:p>
            <a:r>
              <a:rPr lang="fr-FR"/>
              <a:t>Série d'ateliers - Atelier sur les méthodologies d’estimation du potentiel fiscal des collectivités locales</a:t>
            </a:r>
            <a:endParaRPr lang="fr-FR" dirty="0"/>
          </a:p>
        </p:txBody>
      </p:sp>
      <p:sp>
        <p:nvSpPr>
          <p:cNvPr id="23" name="Foliennummernplatzhalter 13">
            <a:extLst>
              <a:ext uri="{FF2B5EF4-FFF2-40B4-BE49-F238E27FC236}">
                <a16:creationId xmlns:a16="http://schemas.microsoft.com/office/drawing/2014/main" id="{4EB7AB05-C837-430B-B862-A9E9C49E40C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449817" y="4926383"/>
            <a:ext cx="450850" cy="92333"/>
          </a:xfrm>
        </p:spPr>
        <p:txBody>
          <a:bodyPr/>
          <a:lstStyle/>
          <a:p>
            <a:r>
              <a:rPr lang="fr-FR"/>
              <a:t>Page </a:t>
            </a:r>
            <a:fld id="{3A8B5DB7-81A8-4ED4-916B-6B23CD60368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19594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3 photos,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6AFC61C6-D36D-49CC-A15E-B4D2086BCD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140868" y="2994718"/>
            <a:ext cx="2858400" cy="16056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  <a:endParaRPr lang="fr-FR" dirty="0"/>
          </a:p>
        </p:txBody>
      </p:sp>
      <p:sp>
        <p:nvSpPr>
          <p:cNvPr id="18" name="Bildplatzhalter 6">
            <a:extLst>
              <a:ext uri="{FF2B5EF4-FFF2-40B4-BE49-F238E27FC236}">
                <a16:creationId xmlns:a16="http://schemas.microsoft.com/office/drawing/2014/main" id="{04CC61FD-96E9-460E-816E-FA87841093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23135" y="2994718"/>
            <a:ext cx="2858400" cy="16056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  <a:endParaRPr lang="fr-FR" dirty="0"/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2531717" cy="1769123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</a:lstStyle>
          <a:p>
            <a:pPr lvl="0" algn="l" rtl="0"/>
            <a:r>
              <a:rPr lang="fr-FR" b="0" i="0" u="none" baseline="0" dirty="0"/>
              <a:t>Modifier le style du texte du masque</a:t>
            </a:r>
          </a:p>
          <a:p>
            <a:pPr lvl="1" algn="l" rtl="0"/>
            <a:r>
              <a:rPr lang="fr-FR" b="0" i="0" u="none" baseline="0" dirty="0"/>
              <a:t>Deuxième niveau</a:t>
            </a:r>
          </a:p>
          <a:p>
            <a:pPr lvl="2" algn="l" rtl="0"/>
            <a:r>
              <a:rPr lang="fr-FR" b="0" i="0" u="none" baseline="0" dirty="0"/>
              <a:t>Troisième niveau</a:t>
            </a:r>
            <a:endParaRPr lang="fr-FR" dirty="0"/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0833" cy="540544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Cliquer ici pour ajouter </a:t>
            </a:r>
            <a:r>
              <a:rPr lang="fr-FR"/>
              <a:t>un titre</a:t>
            </a:r>
            <a:endParaRPr lang="fr-FR" dirty="0"/>
          </a:p>
        </p:txBody>
      </p:sp>
      <p:sp>
        <p:nvSpPr>
          <p:cNvPr id="22" name="Textplatzhalter 7">
            <a:extLst>
              <a:ext uri="{FF2B5EF4-FFF2-40B4-BE49-F238E27FC236}">
                <a16:creationId xmlns:a16="http://schemas.microsoft.com/office/drawing/2014/main" id="{22732D1C-05D1-4A5F-B576-23063E1D7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467551" y="1020969"/>
            <a:ext cx="2531717" cy="1769123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</a:lstStyle>
          <a:p>
            <a:pPr lvl="0" algn="l" rtl="0"/>
            <a:r>
              <a:rPr lang="fr-FR" b="0" i="0" u="none" baseline="0" dirty="0"/>
              <a:t>Modifier le style du texte du masque</a:t>
            </a:r>
          </a:p>
          <a:p>
            <a:pPr lvl="1" algn="l" rtl="0"/>
            <a:r>
              <a:rPr lang="fr-FR" b="0" i="0" u="none" baseline="0" dirty="0"/>
              <a:t>Deuxième niveau</a:t>
            </a:r>
          </a:p>
          <a:p>
            <a:pPr lvl="2" algn="l" rtl="0"/>
            <a:r>
              <a:rPr lang="fr-FR" b="0" i="0" u="none" baseline="0" dirty="0"/>
              <a:t>Troisième niveau</a:t>
            </a:r>
            <a:endParaRPr lang="fr-FR" dirty="0"/>
          </a:p>
        </p:txBody>
      </p:sp>
      <p:sp>
        <p:nvSpPr>
          <p:cNvPr id="23" name="Bildplatzhalter 6">
            <a:extLst>
              <a:ext uri="{FF2B5EF4-FFF2-40B4-BE49-F238E27FC236}">
                <a16:creationId xmlns:a16="http://schemas.microsoft.com/office/drawing/2014/main" id="{AB38192C-6783-4C98-AB15-3A38EFFC1B0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58600" y="2994718"/>
            <a:ext cx="2858400" cy="16056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  <a:endParaRPr lang="fr-FR" dirty="0"/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DED8696E-3F6E-4312-8474-D7B6C988FD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5284" y="1020969"/>
            <a:ext cx="2531717" cy="1769123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</a:lstStyle>
          <a:p>
            <a:pPr lvl="0" algn="l" rtl="0"/>
            <a:r>
              <a:rPr lang="fr-FR" b="0" i="0" u="none" baseline="0" dirty="0"/>
              <a:t>Modifier le style du texte du masque</a:t>
            </a:r>
          </a:p>
          <a:p>
            <a:pPr lvl="1" algn="l" rtl="0"/>
            <a:r>
              <a:rPr lang="fr-FR" b="0" i="0" u="none" baseline="0" dirty="0"/>
              <a:t>Deuxième niveau</a:t>
            </a:r>
          </a:p>
          <a:p>
            <a:pPr lvl="2" algn="l" rtl="0"/>
            <a:r>
              <a:rPr lang="fr-FR" b="0" i="0" u="none" baseline="0" dirty="0"/>
              <a:t>Troisième niveau</a:t>
            </a:r>
            <a:endParaRPr lang="fr-FR" dirty="0"/>
          </a:p>
        </p:txBody>
      </p:sp>
      <p:sp>
        <p:nvSpPr>
          <p:cNvPr id="25" name="Datumsplatzhalter 2">
            <a:extLst>
              <a:ext uri="{FF2B5EF4-FFF2-40B4-BE49-F238E27FC236}">
                <a16:creationId xmlns:a16="http://schemas.microsoft.com/office/drawing/2014/main" id="{5F8082C0-928B-4370-9159-BD0871002AB4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059417" y="4926383"/>
            <a:ext cx="533639" cy="92333"/>
          </a:xfrm>
        </p:spPr>
        <p:txBody>
          <a:bodyPr/>
          <a:lstStyle/>
          <a:p>
            <a:r>
              <a:rPr lang="de-DE"/>
              <a:t>28.03.2022</a:t>
            </a:r>
            <a:endParaRPr lang="fr-FR" dirty="0"/>
          </a:p>
        </p:txBody>
      </p:sp>
      <p:sp>
        <p:nvSpPr>
          <p:cNvPr id="26" name="Fußzeilenplatzhalter 3">
            <a:extLst>
              <a:ext uri="{FF2B5EF4-FFF2-40B4-BE49-F238E27FC236}">
                <a16:creationId xmlns:a16="http://schemas.microsoft.com/office/drawing/2014/main" id="{799BEA8B-88F0-48B1-8417-F91168E35F3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754667" y="4926778"/>
            <a:ext cx="5867834" cy="92333"/>
          </a:xfrm>
        </p:spPr>
        <p:txBody>
          <a:bodyPr/>
          <a:lstStyle/>
          <a:p>
            <a:r>
              <a:rPr lang="fr-FR"/>
              <a:t>Série d'ateliers - Atelier sur les méthodologies d’estimation du potentiel fiscal des collectivités locales</a:t>
            </a:r>
            <a:endParaRPr lang="fr-FR" dirty="0"/>
          </a:p>
        </p:txBody>
      </p:sp>
      <p:sp>
        <p:nvSpPr>
          <p:cNvPr id="27" name="Foliennummernplatzhalter 4">
            <a:extLst>
              <a:ext uri="{FF2B5EF4-FFF2-40B4-BE49-F238E27FC236}">
                <a16:creationId xmlns:a16="http://schemas.microsoft.com/office/drawing/2014/main" id="{A49C13F5-2A51-4F41-AC3C-380739EBF81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449817" y="4926383"/>
            <a:ext cx="450850" cy="92333"/>
          </a:xfrm>
        </p:spPr>
        <p:txBody>
          <a:bodyPr/>
          <a:lstStyle/>
          <a:p>
            <a:r>
              <a:rPr lang="fr-FR"/>
              <a:t>Page </a:t>
            </a:r>
            <a:fld id="{3A8B5DB7-81A8-4ED4-916B-6B23CD60368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919238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0375" y="3112887"/>
            <a:ext cx="2645076" cy="1487687"/>
          </a:xfrm>
          <a:solidFill>
            <a:schemeClr val="bg2"/>
          </a:solidFill>
        </p:spPr>
        <p:txBody>
          <a:bodyPr vert="horz" lIns="36000" tIns="1152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  <a:endParaRPr lang="fr-FR" dirty="0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2FE0F192-365F-4B9B-9AE5-A8DCD077B27C}"/>
              </a:ext>
            </a:extLst>
          </p:cNvPr>
          <p:cNvSpPr/>
          <p:nvPr userDrawn="1"/>
        </p:nvSpPr>
        <p:spPr bwMode="gray">
          <a:xfrm>
            <a:off x="460374" y="970671"/>
            <a:ext cx="2644776" cy="139005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FD20B6CE-6FB5-47BE-ACA3-1FADB18A5F9F}"/>
              </a:ext>
            </a:extLst>
          </p:cNvPr>
          <p:cNvSpPr/>
          <p:nvPr userDrawn="1"/>
        </p:nvSpPr>
        <p:spPr bwMode="gray">
          <a:xfrm>
            <a:off x="460374" y="2421711"/>
            <a:ext cx="2644776" cy="6343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sp>
        <p:nvSpPr>
          <p:cNvPr id="25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0374" y="2417530"/>
            <a:ext cx="2644776" cy="212006"/>
          </a:xfrm>
          <a:noFill/>
        </p:spPr>
        <p:txBody>
          <a:bodyPr vert="horz" lIns="72000" tIns="36000" rIns="72000" bIns="36000" rtlCol="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000" b="1" baseline="0">
                <a:solidFill>
                  <a:schemeClr val="bg1"/>
                </a:solidFill>
              </a:defRPr>
            </a:lvl1pPr>
            <a:lvl2pPr>
              <a:defRPr lang="de-DE" dirty="0"/>
            </a:lvl2pPr>
            <a:lvl3pPr>
              <a:defRPr lang="en-GB" dirty="0"/>
            </a:lvl3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i="0" u="none" baseline="0" dirty="0"/>
              <a:t>Nom du partenaire</a:t>
            </a:r>
          </a:p>
        </p:txBody>
      </p:sp>
      <p:sp>
        <p:nvSpPr>
          <p:cNvPr id="26" name="Textplatzhalter 8">
            <a:extLst>
              <a:ext uri="{FF2B5EF4-FFF2-40B4-BE49-F238E27FC236}">
                <a16:creationId xmlns:a16="http://schemas.microsoft.com/office/drawing/2014/main" id="{40AE37FF-8E79-4DC2-894F-409F5F1424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60374" y="2649415"/>
            <a:ext cx="2644776" cy="394453"/>
          </a:xfrm>
          <a:noFill/>
        </p:spPr>
        <p:txBody>
          <a:bodyPr lIns="72000" anchor="t"/>
          <a:lstStyle>
            <a:lvl1pPr algn="l" rtl="0">
              <a:lnSpc>
                <a:spcPct val="100000"/>
              </a:lnSpc>
              <a:spcBef>
                <a:spcPts val="0"/>
              </a:spcBef>
              <a:defRPr sz="800" b="0" baseline="0">
                <a:solidFill>
                  <a:schemeClr val="bg1"/>
                </a:solidFill>
              </a:defRPr>
            </a:lvl1pPr>
          </a:lstStyle>
          <a:p>
            <a:pPr lvl="0" algn="l" rtl="0"/>
            <a:r>
              <a:rPr lang="fr-FR" b="0" i="0" u="none" baseline="0" dirty="0"/>
              <a:t>MM/AAAA – MM/AAAA</a:t>
            </a:r>
            <a:br>
              <a:rPr lang="fr-FR" dirty="0"/>
            </a:br>
            <a:r>
              <a:rPr lang="fr-FR" b="0" i="0" u="none" baseline="0" dirty="0"/>
              <a:t>Volume : 00 millions d’euros</a:t>
            </a:r>
            <a:br>
              <a:rPr lang="fr-FR" dirty="0"/>
            </a:br>
            <a:r>
              <a:rPr lang="fr-FR" b="0" i="0" u="none" baseline="0" dirty="0"/>
              <a:t>Contribution publique : 000.000 €</a:t>
            </a:r>
          </a:p>
        </p:txBody>
      </p:sp>
      <p:sp>
        <p:nvSpPr>
          <p:cNvPr id="27" name="Textplatzhalter 8">
            <a:extLst>
              <a:ext uri="{FF2B5EF4-FFF2-40B4-BE49-F238E27FC236}">
                <a16:creationId xmlns:a16="http://schemas.microsoft.com/office/drawing/2014/main" id="{133FB7B2-F1B0-4BE4-A9A1-2AA5AD68EB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60374" y="971310"/>
            <a:ext cx="2644776" cy="271797"/>
          </a:xfrm>
          <a:noFill/>
        </p:spPr>
        <p:txBody>
          <a:bodyPr lIns="72000" tIns="36000" bIns="36000" anchor="ctr"/>
          <a:lstStyle>
            <a:lvl1pPr algn="l" rtl="0">
              <a:defRPr sz="1100" b="1" baseline="0">
                <a:solidFill>
                  <a:schemeClr val="tx1"/>
                </a:solidFill>
              </a:defRPr>
            </a:lvl1pPr>
          </a:lstStyle>
          <a:p>
            <a:pPr lvl="0" algn="l" rtl="0"/>
            <a:r>
              <a:rPr lang="fr-FR" b="1" i="0" u="none" baseline="0" dirty="0"/>
              <a:t>Nom du pays</a:t>
            </a:r>
          </a:p>
        </p:txBody>
      </p:sp>
      <p:sp>
        <p:nvSpPr>
          <p:cNvPr id="28" name="Textplatzhalter 8">
            <a:extLst>
              <a:ext uri="{FF2B5EF4-FFF2-40B4-BE49-F238E27FC236}">
                <a16:creationId xmlns:a16="http://schemas.microsoft.com/office/drawing/2014/main" id="{50874649-3395-4A9D-A057-03A867415B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60374" y="1243108"/>
            <a:ext cx="2644776" cy="1117616"/>
          </a:xfrm>
          <a:noFill/>
        </p:spPr>
        <p:txBody>
          <a:bodyPr lIns="72000" tIns="0" bIns="36000" anchor="t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0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b="0" i="0" u="none" baseline="0" dirty="0"/>
              <a:t>Texte avec le nom du pays.</a:t>
            </a:r>
          </a:p>
        </p:txBody>
      </p:sp>
      <p:sp>
        <p:nvSpPr>
          <p:cNvPr id="29" name="Textplatzhalter 6">
            <a:extLst>
              <a:ext uri="{FF2B5EF4-FFF2-40B4-BE49-F238E27FC236}">
                <a16:creationId xmlns:a16="http://schemas.microsoft.com/office/drawing/2014/main" id="{47B8F238-9E4D-4367-BF20-CAA4F4E82F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310597" y="1020763"/>
            <a:ext cx="5717516" cy="3579812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</a:lstStyle>
          <a:p>
            <a:pPr lvl="0" algn="l" rtl="0"/>
            <a:r>
              <a:rPr lang="fr-FR" b="0" i="0" u="none" baseline="0" dirty="0"/>
              <a:t>Modifier le style du texte du masque</a:t>
            </a:r>
          </a:p>
          <a:p>
            <a:pPr lvl="1" algn="l" rtl="0"/>
            <a:r>
              <a:rPr lang="fr-FR" b="0" i="0" u="none" baseline="0" dirty="0"/>
              <a:t>Deuxième niveau</a:t>
            </a:r>
          </a:p>
          <a:p>
            <a:pPr lvl="2" algn="l" rtl="0"/>
            <a:r>
              <a:rPr lang="fr-FR" b="0" i="0" u="none" baseline="0" dirty="0"/>
              <a:t>Troisième niveau</a:t>
            </a:r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078B1933-9C2B-464C-89C7-3B9669D85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0833" cy="540544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Cliquer ici pour ajouter </a:t>
            </a:r>
            <a:r>
              <a:rPr lang="fr-FR"/>
              <a:t>un titre</a:t>
            </a:r>
            <a:endParaRPr lang="fr-FR" dirty="0"/>
          </a:p>
        </p:txBody>
      </p:sp>
      <p:sp>
        <p:nvSpPr>
          <p:cNvPr id="31" name="Datumsplatzhalter 2">
            <a:extLst>
              <a:ext uri="{FF2B5EF4-FFF2-40B4-BE49-F238E27FC236}">
                <a16:creationId xmlns:a16="http://schemas.microsoft.com/office/drawing/2014/main" id="{B3E0082E-74B1-4DB4-AFC3-600A85EA055B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059417" y="4926383"/>
            <a:ext cx="533639" cy="92333"/>
          </a:xfrm>
        </p:spPr>
        <p:txBody>
          <a:bodyPr/>
          <a:lstStyle/>
          <a:p>
            <a:r>
              <a:rPr lang="de-DE"/>
              <a:t>28.03.2022</a:t>
            </a:r>
            <a:endParaRPr lang="fr-FR" dirty="0"/>
          </a:p>
        </p:txBody>
      </p:sp>
      <p:sp>
        <p:nvSpPr>
          <p:cNvPr id="32" name="Fußzeilenplatzhalter 3">
            <a:extLst>
              <a:ext uri="{FF2B5EF4-FFF2-40B4-BE49-F238E27FC236}">
                <a16:creationId xmlns:a16="http://schemas.microsoft.com/office/drawing/2014/main" id="{60DD874D-DCF1-4AFB-B120-DBFC83BC2DB6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754667" y="4926778"/>
            <a:ext cx="5867834" cy="92333"/>
          </a:xfrm>
        </p:spPr>
        <p:txBody>
          <a:bodyPr/>
          <a:lstStyle/>
          <a:p>
            <a:r>
              <a:rPr lang="fr-FR"/>
              <a:t>Série d'ateliers - Atelier sur les méthodologies d’estimation du potentiel fiscal des collectivités locales</a:t>
            </a:r>
            <a:endParaRPr lang="fr-FR" dirty="0"/>
          </a:p>
        </p:txBody>
      </p:sp>
      <p:sp>
        <p:nvSpPr>
          <p:cNvPr id="33" name="Foliennummernplatzhalter 4">
            <a:extLst>
              <a:ext uri="{FF2B5EF4-FFF2-40B4-BE49-F238E27FC236}">
                <a16:creationId xmlns:a16="http://schemas.microsoft.com/office/drawing/2014/main" id="{6D975B7F-49AC-4A72-83F9-A52B0CA1EAA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449817" y="4926383"/>
            <a:ext cx="450850" cy="92333"/>
          </a:xfrm>
        </p:spPr>
        <p:txBody>
          <a:bodyPr/>
          <a:lstStyle/>
          <a:p>
            <a:r>
              <a:rPr lang="fr-FR"/>
              <a:t>Page </a:t>
            </a:r>
            <a:fld id="{3A8B5DB7-81A8-4ED4-916B-6B23CD60368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030578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5" y="123825"/>
            <a:ext cx="8893865" cy="4476494"/>
          </a:xfrm>
          <a:prstGeom prst="rect">
            <a:avLst/>
          </a:prstGeom>
        </p:spPr>
      </p:pic>
      <p:sp>
        <p:nvSpPr>
          <p:cNvPr id="27" name="Rechteck 26">
            <a:extLst>
              <a:ext uri="{FF2B5EF4-FFF2-40B4-BE49-F238E27FC236}">
                <a16:creationId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5" y="123825"/>
            <a:ext cx="8893865" cy="447649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3B6C23A5-1B72-42F2-B92F-DC68B632F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240212"/>
            <a:ext cx="8342492" cy="54054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Contact</a:t>
            </a:r>
            <a:endParaRPr lang="fr-FR" dirty="0"/>
          </a:p>
        </p:txBody>
      </p:sp>
      <p:sp>
        <p:nvSpPr>
          <p:cNvPr id="29" name="Textplatzhalter 16">
            <a:extLst>
              <a:ext uri="{FF2B5EF4-FFF2-40B4-BE49-F238E27FC236}">
                <a16:creationId xmlns:a16="http://schemas.microsoft.com/office/drawing/2014/main" id="{F0C65784-9410-409B-82EA-6584D4732C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40284" y="2070719"/>
            <a:ext cx="3369561" cy="1025036"/>
          </a:xfrm>
        </p:spPr>
        <p:txBody>
          <a:bodyPr/>
          <a:lstStyle>
            <a:lvl1pPr algn="l" rtl="0"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algn="l" rtl="0"/>
            <a:r>
              <a:rPr lang="fr-FR" b="0" i="0" u="none" baseline="0" dirty="0"/>
              <a:t>prenom.nom@giz.de</a:t>
            </a:r>
          </a:p>
          <a:p>
            <a:pPr algn="l" rtl="0"/>
            <a:r>
              <a:rPr lang="fr-FR" b="0" i="0" u="none" baseline="0" dirty="0"/>
              <a:t>Tél. +49 (0) x xx </a:t>
            </a:r>
            <a:r>
              <a:rPr lang="fr-FR" b="0" i="0" u="none" baseline="0" dirty="0" err="1"/>
              <a:t>xx</a:t>
            </a:r>
            <a:r>
              <a:rPr lang="fr-FR" b="0" i="0" u="none" baseline="0" dirty="0"/>
              <a:t> </a:t>
            </a:r>
            <a:r>
              <a:rPr lang="fr-FR" b="0" i="0" u="none" baseline="0" dirty="0" err="1"/>
              <a:t>xx</a:t>
            </a:r>
            <a:r>
              <a:rPr lang="fr-FR" b="0" i="0" u="none" baseline="0" dirty="0"/>
              <a:t> </a:t>
            </a:r>
          </a:p>
          <a:p>
            <a:pPr algn="l" rtl="0"/>
            <a:r>
              <a:rPr lang="fr-FR" b="0" i="0" u="none" baseline="0" dirty="0"/>
              <a:t>Fax +49 (0) x xx </a:t>
            </a:r>
            <a:r>
              <a:rPr lang="fr-FR" b="0" i="0" u="none" baseline="0" dirty="0" err="1"/>
              <a:t>xx</a:t>
            </a:r>
            <a:r>
              <a:rPr lang="fr-FR" b="0" i="0" u="none" baseline="0" dirty="0"/>
              <a:t> </a:t>
            </a:r>
            <a:r>
              <a:rPr lang="fr-FR" b="0" i="0" u="none" baseline="0" dirty="0" err="1"/>
              <a:t>xx</a:t>
            </a:r>
            <a:endParaRPr lang="fr-FR" dirty="0"/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85761457-A63B-46F2-99C5-E217A1E0A7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140284" y="1392861"/>
            <a:ext cx="3369561" cy="176276"/>
          </a:xfrm>
        </p:spPr>
        <p:txBody>
          <a:bodyPr/>
          <a:lstStyle>
            <a:lvl1pPr algn="l" rtl="0">
              <a:defRPr sz="1200" b="1"/>
            </a:lvl1pPr>
          </a:lstStyle>
          <a:p>
            <a:pPr algn="l" rtl="0"/>
            <a:r>
              <a:rPr lang="fr-FR" b="1" i="0" u="none" baseline="0" dirty="0"/>
              <a:t>Prénom Nom</a:t>
            </a:r>
            <a:endParaRPr lang="fr-FR" dirty="0"/>
          </a:p>
        </p:txBody>
      </p:sp>
      <p:sp>
        <p:nvSpPr>
          <p:cNvPr id="31" name="Textplatzhalter 30">
            <a:extLst>
              <a:ext uri="{FF2B5EF4-FFF2-40B4-BE49-F238E27FC236}">
                <a16:creationId xmlns:a16="http://schemas.microsoft.com/office/drawing/2014/main" id="{CB52D947-0416-4964-B28D-129580E477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2140284" y="1635978"/>
            <a:ext cx="3369561" cy="176276"/>
          </a:xfrm>
        </p:spPr>
        <p:txBody>
          <a:bodyPr/>
          <a:lstStyle>
            <a:lvl1pPr algn="l" rtl="0">
              <a:defRPr sz="1200"/>
            </a:lvl1pPr>
          </a:lstStyle>
          <a:p>
            <a:pPr algn="l" rtl="0"/>
            <a:r>
              <a:rPr lang="fr-FR" b="0" i="0" u="none" baseline="0" dirty="0"/>
              <a:t>Fonction, ville</a:t>
            </a:r>
          </a:p>
        </p:txBody>
      </p:sp>
      <p:sp>
        <p:nvSpPr>
          <p:cNvPr id="32" name="Bildplatzhalter 6">
            <a:extLst>
              <a:ext uri="{FF2B5EF4-FFF2-40B4-BE49-F238E27FC236}">
                <a16:creationId xmlns:a16="http://schemas.microsoft.com/office/drawing/2014/main" id="{FC763A8F-9E6C-4EEB-90DC-0F65B80379C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54569" y="1392861"/>
            <a:ext cx="1468079" cy="1702892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fr-FR"/>
              <a:t>Photo</a:t>
            </a:r>
            <a:endParaRPr lang="fr-FR" dirty="0"/>
          </a:p>
        </p:txBody>
      </p:sp>
      <p:sp>
        <p:nvSpPr>
          <p:cNvPr id="33" name="TextBox 7">
            <a:extLst>
              <a:ext uri="{FF2B5EF4-FFF2-40B4-BE49-F238E27FC236}">
                <a16:creationId xmlns:a16="http://schemas.microsoft.com/office/drawing/2014/main" id="{A45E5920-77D2-4E1E-832E-8A215D8A1078}"/>
              </a:ext>
            </a:extLst>
          </p:cNvPr>
          <p:cNvSpPr txBox="1"/>
          <p:nvPr userDrawn="1"/>
        </p:nvSpPr>
        <p:spPr bwMode="gray">
          <a:xfrm>
            <a:off x="784636" y="4052697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fr-FR" sz="1000">
                <a:solidFill>
                  <a:schemeClr val="tx1">
                    <a:lumMod val="75000"/>
                    <a:lumOff val="25000"/>
                  </a:schemeClr>
                </a:solidFill>
              </a:rPr>
              <a:t>www.giz.de</a:t>
            </a:r>
            <a:endParaRPr lang="fr-FR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4" name="Grafik 33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id="{195D3B85-8F61-41B8-939D-6F7806BB04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2273484" y="4081945"/>
            <a:ext cx="290728" cy="236458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E3F751BB-E4FA-4732-80BD-F94670E22B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961178" y="4056187"/>
            <a:ext cx="234516" cy="234514"/>
          </a:xfrm>
          <a:prstGeom prst="rect">
            <a:avLst/>
          </a:prstGeom>
        </p:spPr>
      </p:pic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58EDDA33-F3A1-4081-87DD-3B5C06FD4DD3}"/>
              </a:ext>
            </a:extLst>
          </p:cNvPr>
          <p:cNvGrpSpPr/>
          <p:nvPr userDrawn="1"/>
        </p:nvGrpSpPr>
        <p:grpSpPr bwMode="gray">
          <a:xfrm>
            <a:off x="444492" y="4029252"/>
            <a:ext cx="262622" cy="297258"/>
            <a:chOff x="4933951" y="-41275"/>
            <a:chExt cx="2130425" cy="2411413"/>
          </a:xfrm>
        </p:grpSpPr>
        <p:sp>
          <p:nvSpPr>
            <p:cNvPr id="49" name="Freeform 6">
              <a:extLst>
                <a:ext uri="{FF2B5EF4-FFF2-40B4-BE49-F238E27FC236}">
                  <a16:creationId xmlns:a16="http://schemas.microsoft.com/office/drawing/2014/main" id="{29CE574A-E366-49FD-9460-14AADB765FE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7">
              <a:extLst>
                <a:ext uri="{FF2B5EF4-FFF2-40B4-BE49-F238E27FC236}">
                  <a16:creationId xmlns:a16="http://schemas.microsoft.com/office/drawing/2014/main" id="{38A2A830-AF34-4C5B-87EB-D628018EE32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F5B3A25-E6A5-43A3-AFD2-A4D64B803FEB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456DF07A-687E-4C5E-A327-5581E21105CD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A1EFA999-3BA8-4B1E-B6F4-0A44A111E24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54" name="TextBox 7">
            <a:extLst>
              <a:ext uri="{FF2B5EF4-FFF2-40B4-BE49-F238E27FC236}">
                <a16:creationId xmlns:a16="http://schemas.microsoft.com/office/drawing/2014/main" id="{AB1D21B3-5EA8-4583-8B39-5C5D45B4127F}"/>
              </a:ext>
            </a:extLst>
          </p:cNvPr>
          <p:cNvSpPr txBox="1"/>
          <p:nvPr userDrawn="1"/>
        </p:nvSpPr>
        <p:spPr bwMode="gray">
          <a:xfrm>
            <a:off x="2622199" y="4052697"/>
            <a:ext cx="1773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fr-FR" sz="1000">
                <a:solidFill>
                  <a:schemeClr val="tx1">
                    <a:lumMod val="75000"/>
                    <a:lumOff val="25000"/>
                  </a:schemeClr>
                </a:solidFill>
              </a:rPr>
              <a:t>https://twitter.com/giz_gmbh</a:t>
            </a:r>
            <a:endParaRPr lang="fr-FR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TextBox 7">
            <a:extLst>
              <a:ext uri="{FF2B5EF4-FFF2-40B4-BE49-F238E27FC236}">
                <a16:creationId xmlns:a16="http://schemas.microsoft.com/office/drawing/2014/main" id="{143F2906-482C-48A6-8D87-67C6BCEBAF88}"/>
              </a:ext>
            </a:extLst>
          </p:cNvPr>
          <p:cNvSpPr txBox="1"/>
          <p:nvPr userDrawn="1"/>
        </p:nvSpPr>
        <p:spPr bwMode="gray">
          <a:xfrm>
            <a:off x="5253681" y="4052697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fr-FR" sz="100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https://www.facebook.com/gizprofile/</a:t>
            </a:r>
            <a:endParaRPr lang="fr-FR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Datumsplatzhalter 1">
            <a:extLst>
              <a:ext uri="{FF2B5EF4-FFF2-40B4-BE49-F238E27FC236}">
                <a16:creationId xmlns:a16="http://schemas.microsoft.com/office/drawing/2014/main" id="{C2B4CC2C-4DF1-4D30-BD18-C376EFD0E9F8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1059417" y="4926383"/>
            <a:ext cx="533639" cy="92333"/>
          </a:xfrm>
        </p:spPr>
        <p:txBody>
          <a:bodyPr/>
          <a:lstStyle/>
          <a:p>
            <a:r>
              <a:rPr lang="de-DE"/>
              <a:t>28.03.2022</a:t>
            </a:r>
            <a:endParaRPr lang="fr-FR" dirty="0"/>
          </a:p>
        </p:txBody>
      </p:sp>
      <p:sp>
        <p:nvSpPr>
          <p:cNvPr id="57" name="Fußzeilenplatzhalter 2">
            <a:extLst>
              <a:ext uri="{FF2B5EF4-FFF2-40B4-BE49-F238E27FC236}">
                <a16:creationId xmlns:a16="http://schemas.microsoft.com/office/drawing/2014/main" id="{B3B6FF9F-9255-4948-8A75-0F9D788BFB44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1754667" y="4926778"/>
            <a:ext cx="5867834" cy="92333"/>
          </a:xfrm>
        </p:spPr>
        <p:txBody>
          <a:bodyPr/>
          <a:lstStyle/>
          <a:p>
            <a:r>
              <a:rPr lang="fr-FR"/>
              <a:t>Série d'ateliers - Atelier sur les méthodologies d’estimation du potentiel fiscal des collectivités locales</a:t>
            </a:r>
            <a:endParaRPr lang="fr-FR" dirty="0"/>
          </a:p>
        </p:txBody>
      </p:sp>
      <p:sp>
        <p:nvSpPr>
          <p:cNvPr id="58" name="Foliennummernplatzhalter 3">
            <a:extLst>
              <a:ext uri="{FF2B5EF4-FFF2-40B4-BE49-F238E27FC236}">
                <a16:creationId xmlns:a16="http://schemas.microsoft.com/office/drawing/2014/main" id="{414031B9-2419-4D7C-9477-6D414719E22C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449817" y="4926383"/>
            <a:ext cx="450850" cy="92333"/>
          </a:xfrm>
        </p:spPr>
        <p:txBody>
          <a:bodyPr/>
          <a:lstStyle/>
          <a:p>
            <a:r>
              <a:rPr lang="fr-FR"/>
              <a:t>Page </a:t>
            </a:r>
            <a:fld id="{3A8B5DB7-81A8-4ED4-916B-6B23CD60368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540611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5" y="123825"/>
            <a:ext cx="8893865" cy="4476494"/>
          </a:xfrm>
          <a:prstGeom prst="rect">
            <a:avLst/>
          </a:prstGeom>
        </p:spPr>
      </p:pic>
      <p:sp>
        <p:nvSpPr>
          <p:cNvPr id="35" name="Rechteck 34">
            <a:extLst>
              <a:ext uri="{FF2B5EF4-FFF2-40B4-BE49-F238E27FC236}">
                <a16:creationId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5" y="123825"/>
            <a:ext cx="8893865" cy="447649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6" name="TextBox 7">
            <a:extLst>
              <a:ext uri="{FF2B5EF4-FFF2-40B4-BE49-F238E27FC236}">
                <a16:creationId xmlns:a16="http://schemas.microsoft.com/office/drawing/2014/main" id="{0ACBC6BD-AF1C-4AC3-B989-7C0851FD4A36}"/>
              </a:ext>
            </a:extLst>
          </p:cNvPr>
          <p:cNvSpPr txBox="1"/>
          <p:nvPr userDrawn="1"/>
        </p:nvSpPr>
        <p:spPr bwMode="gray">
          <a:xfrm>
            <a:off x="784636" y="4052697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fr-FR" sz="1000">
                <a:solidFill>
                  <a:schemeClr val="tx1">
                    <a:lumMod val="75000"/>
                    <a:lumOff val="25000"/>
                  </a:schemeClr>
                </a:solidFill>
              </a:rPr>
              <a:t>www.giz.de</a:t>
            </a:r>
            <a:endParaRPr lang="fr-FR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7" name="Grafik 36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id="{1409F6AC-26EC-4924-85C7-7C52829EA0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2273484" y="4081945"/>
            <a:ext cx="290728" cy="236458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95D9641D-18D8-4757-B59C-824BED8ECD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961178" y="4056187"/>
            <a:ext cx="234516" cy="234514"/>
          </a:xfrm>
          <a:prstGeom prst="rect">
            <a:avLst/>
          </a:prstGeom>
        </p:spPr>
      </p:pic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5C7EA8DE-E5C0-4542-A14B-2F893BDFC8D1}"/>
              </a:ext>
            </a:extLst>
          </p:cNvPr>
          <p:cNvGrpSpPr/>
          <p:nvPr userDrawn="1"/>
        </p:nvGrpSpPr>
        <p:grpSpPr bwMode="gray">
          <a:xfrm>
            <a:off x="444492" y="4029252"/>
            <a:ext cx="262622" cy="297258"/>
            <a:chOff x="4933951" y="-41275"/>
            <a:chExt cx="2130425" cy="2411413"/>
          </a:xfrm>
        </p:grpSpPr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05EE60F5-13C7-4FF2-87FA-B42FCFE9CCF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BAA2DC66-D523-4725-9384-AA70E4C61D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575115B3-4C7D-4A6F-93E9-3A63D5591B69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9">
              <a:extLst>
                <a:ext uri="{FF2B5EF4-FFF2-40B4-BE49-F238E27FC236}">
                  <a16:creationId xmlns:a16="http://schemas.microsoft.com/office/drawing/2014/main" id="{CFB7063B-0DFA-4BB9-957F-7F068926E556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10">
              <a:extLst>
                <a:ext uri="{FF2B5EF4-FFF2-40B4-BE49-F238E27FC236}">
                  <a16:creationId xmlns:a16="http://schemas.microsoft.com/office/drawing/2014/main" id="{131A025F-51C1-46B8-8513-E958EFF8699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61" name="TextBox 7">
            <a:extLst>
              <a:ext uri="{FF2B5EF4-FFF2-40B4-BE49-F238E27FC236}">
                <a16:creationId xmlns:a16="http://schemas.microsoft.com/office/drawing/2014/main" id="{D24B1108-EDD6-417B-A36D-F3867011F0AB}"/>
              </a:ext>
            </a:extLst>
          </p:cNvPr>
          <p:cNvSpPr txBox="1"/>
          <p:nvPr userDrawn="1"/>
        </p:nvSpPr>
        <p:spPr bwMode="gray">
          <a:xfrm>
            <a:off x="2622199" y="4052697"/>
            <a:ext cx="1773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fr-FR" sz="1000">
                <a:solidFill>
                  <a:schemeClr val="tx1">
                    <a:lumMod val="75000"/>
                    <a:lumOff val="25000"/>
                  </a:schemeClr>
                </a:solidFill>
              </a:rPr>
              <a:t>https://twitter.com/giz_gmbh</a:t>
            </a:r>
            <a:endParaRPr lang="fr-FR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" name="TextBox 7">
            <a:extLst>
              <a:ext uri="{FF2B5EF4-FFF2-40B4-BE49-F238E27FC236}">
                <a16:creationId xmlns:a16="http://schemas.microsoft.com/office/drawing/2014/main" id="{D1A27A20-93C4-43EC-9799-1798AF93C848}"/>
              </a:ext>
            </a:extLst>
          </p:cNvPr>
          <p:cNvSpPr txBox="1"/>
          <p:nvPr userDrawn="1"/>
        </p:nvSpPr>
        <p:spPr bwMode="gray">
          <a:xfrm>
            <a:off x="5253681" y="4052697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fr-FR" sz="100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https://www.facebook.com/gizprofile/</a:t>
            </a:r>
            <a:endParaRPr lang="fr-FR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Textplatzhalter 16">
            <a:extLst>
              <a:ext uri="{FF2B5EF4-FFF2-40B4-BE49-F238E27FC236}">
                <a16:creationId xmlns:a16="http://schemas.microsoft.com/office/drawing/2014/main" id="{99BAFDF9-B477-4EAA-888B-B283B996F1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959062" y="2070719"/>
            <a:ext cx="2570185" cy="601268"/>
          </a:xfrm>
        </p:spPr>
        <p:txBody>
          <a:bodyPr/>
          <a:lstStyle>
            <a:lvl1pPr algn="l" rtl="0"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algn="l" rtl="0"/>
            <a:r>
              <a:rPr lang="fr-FR" b="0" i="0" u="none" baseline="0" dirty="0"/>
              <a:t>prenom.nom@giz.de</a:t>
            </a:r>
          </a:p>
          <a:p>
            <a:pPr algn="l" rtl="0"/>
            <a:r>
              <a:rPr lang="fr-FR" b="0" i="0" u="none" baseline="0" dirty="0"/>
              <a:t>Tél. +49 (0) x xx </a:t>
            </a:r>
            <a:r>
              <a:rPr lang="fr-FR" b="0" i="0" u="none" baseline="0" dirty="0" err="1"/>
              <a:t>xx</a:t>
            </a:r>
            <a:r>
              <a:rPr lang="fr-FR" b="0" i="0" u="none" baseline="0" dirty="0"/>
              <a:t> </a:t>
            </a:r>
            <a:r>
              <a:rPr lang="fr-FR" b="0" i="0" u="none" baseline="0" dirty="0" err="1"/>
              <a:t>xx</a:t>
            </a:r>
            <a:r>
              <a:rPr lang="fr-FR" b="0" i="0" u="none" baseline="0" dirty="0"/>
              <a:t> </a:t>
            </a:r>
          </a:p>
          <a:p>
            <a:pPr algn="l" rtl="0"/>
            <a:r>
              <a:rPr lang="fr-FR" b="0" i="0" u="none" baseline="0" dirty="0"/>
              <a:t>Fax +49 (0) x xx </a:t>
            </a:r>
            <a:r>
              <a:rPr lang="fr-FR" b="0" i="0" u="none" baseline="0" dirty="0" err="1"/>
              <a:t>xx</a:t>
            </a:r>
            <a:r>
              <a:rPr lang="fr-FR" b="0" i="0" u="none" baseline="0" dirty="0"/>
              <a:t> </a:t>
            </a:r>
            <a:r>
              <a:rPr lang="fr-FR" b="0" i="0" u="none" baseline="0" dirty="0" err="1"/>
              <a:t>xx</a:t>
            </a:r>
            <a:endParaRPr lang="fr-FR" dirty="0"/>
          </a:p>
        </p:txBody>
      </p:sp>
      <p:sp>
        <p:nvSpPr>
          <p:cNvPr id="64" name="Textplatzhalter 29">
            <a:extLst>
              <a:ext uri="{FF2B5EF4-FFF2-40B4-BE49-F238E27FC236}">
                <a16:creationId xmlns:a16="http://schemas.microsoft.com/office/drawing/2014/main" id="{45476593-F938-4100-B13C-38D8379BF2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1959062" y="1392861"/>
            <a:ext cx="2570185" cy="176276"/>
          </a:xfrm>
        </p:spPr>
        <p:txBody>
          <a:bodyPr/>
          <a:lstStyle>
            <a:lvl1pPr algn="l" rtl="0">
              <a:defRPr sz="1200" b="1"/>
            </a:lvl1pPr>
          </a:lstStyle>
          <a:p>
            <a:pPr algn="l" rtl="0"/>
            <a:r>
              <a:rPr lang="fr-FR" b="1" i="0" u="none" baseline="0" dirty="0"/>
              <a:t>Prénom Nom</a:t>
            </a:r>
            <a:endParaRPr lang="fr-FR" dirty="0"/>
          </a:p>
        </p:txBody>
      </p:sp>
      <p:sp>
        <p:nvSpPr>
          <p:cNvPr id="65" name="Textplatzhalter 30">
            <a:extLst>
              <a:ext uri="{FF2B5EF4-FFF2-40B4-BE49-F238E27FC236}">
                <a16:creationId xmlns:a16="http://schemas.microsoft.com/office/drawing/2014/main" id="{01D00CFF-DFE3-4530-913B-A7058396109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1959062" y="1635978"/>
            <a:ext cx="2570185" cy="176276"/>
          </a:xfrm>
        </p:spPr>
        <p:txBody>
          <a:bodyPr/>
          <a:lstStyle>
            <a:lvl1pPr algn="l" rtl="0">
              <a:defRPr sz="1200"/>
            </a:lvl1pPr>
          </a:lstStyle>
          <a:p>
            <a:pPr algn="l" rtl="0"/>
            <a:r>
              <a:rPr lang="fr-FR" b="0" i="0" u="none" baseline="0" dirty="0"/>
              <a:t>Fonction, ville</a:t>
            </a:r>
          </a:p>
        </p:txBody>
      </p:sp>
      <p:sp>
        <p:nvSpPr>
          <p:cNvPr id="66" name="Bildplatzhalter 6">
            <a:extLst>
              <a:ext uri="{FF2B5EF4-FFF2-40B4-BE49-F238E27FC236}">
                <a16:creationId xmlns:a16="http://schemas.microsoft.com/office/drawing/2014/main" id="{E73BDD7E-D6A6-482B-9D61-5276F4F4997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49818" y="1392861"/>
            <a:ext cx="1342015" cy="1556665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fr-FR"/>
              <a:t>Photo</a:t>
            </a:r>
            <a:endParaRPr lang="fr-FR" dirty="0"/>
          </a:p>
        </p:txBody>
      </p:sp>
      <p:sp>
        <p:nvSpPr>
          <p:cNvPr id="67" name="Textplatzhalter 16">
            <a:extLst>
              <a:ext uri="{FF2B5EF4-FFF2-40B4-BE49-F238E27FC236}">
                <a16:creationId xmlns:a16="http://schemas.microsoft.com/office/drawing/2014/main" id="{D4C3F840-A666-4D4F-B080-E849549C17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242653" y="2070719"/>
            <a:ext cx="2671574" cy="601268"/>
          </a:xfrm>
        </p:spPr>
        <p:txBody>
          <a:bodyPr/>
          <a:lstStyle>
            <a:lvl1pPr algn="l" rtl="0"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algn="l" rtl="0"/>
            <a:r>
              <a:rPr lang="fr-FR" b="0" i="0" u="none" baseline="0" dirty="0"/>
              <a:t>prenom.nom@giz.de</a:t>
            </a:r>
          </a:p>
          <a:p>
            <a:pPr algn="l" rtl="0"/>
            <a:r>
              <a:rPr lang="fr-FR" b="0" i="0" u="none" baseline="0" dirty="0"/>
              <a:t>Tél. +49 (0) x xx </a:t>
            </a:r>
            <a:r>
              <a:rPr lang="fr-FR" b="0" i="0" u="none" baseline="0" dirty="0" err="1"/>
              <a:t>xx</a:t>
            </a:r>
            <a:r>
              <a:rPr lang="fr-FR" b="0" i="0" u="none" baseline="0" dirty="0"/>
              <a:t> </a:t>
            </a:r>
            <a:r>
              <a:rPr lang="fr-FR" b="0" i="0" u="none" baseline="0" dirty="0" err="1"/>
              <a:t>xx</a:t>
            </a:r>
            <a:r>
              <a:rPr lang="fr-FR" b="0" i="0" u="none" baseline="0" dirty="0"/>
              <a:t> </a:t>
            </a:r>
          </a:p>
          <a:p>
            <a:pPr algn="l" rtl="0"/>
            <a:r>
              <a:rPr lang="fr-FR" b="0" i="0" u="none" baseline="0" dirty="0"/>
              <a:t>Fax +49 (0) x xx </a:t>
            </a:r>
            <a:r>
              <a:rPr lang="fr-FR" b="0" i="0" u="none" baseline="0" dirty="0" err="1"/>
              <a:t>xx</a:t>
            </a:r>
            <a:r>
              <a:rPr lang="fr-FR" b="0" i="0" u="none" baseline="0" dirty="0"/>
              <a:t> </a:t>
            </a:r>
            <a:r>
              <a:rPr lang="fr-FR" b="0" i="0" u="none" baseline="0" dirty="0" err="1"/>
              <a:t>xx</a:t>
            </a:r>
            <a:endParaRPr lang="fr-FR" dirty="0"/>
          </a:p>
        </p:txBody>
      </p:sp>
      <p:sp>
        <p:nvSpPr>
          <p:cNvPr id="68" name="Textplatzhalter 29">
            <a:extLst>
              <a:ext uri="{FF2B5EF4-FFF2-40B4-BE49-F238E27FC236}">
                <a16:creationId xmlns:a16="http://schemas.microsoft.com/office/drawing/2014/main" id="{1183BB15-4C0C-49C5-B0B2-4418E3FD55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6242653" y="1392861"/>
            <a:ext cx="2671574" cy="176276"/>
          </a:xfrm>
        </p:spPr>
        <p:txBody>
          <a:bodyPr/>
          <a:lstStyle>
            <a:lvl1pPr algn="l" rtl="0">
              <a:defRPr sz="1200" b="1"/>
            </a:lvl1pPr>
          </a:lstStyle>
          <a:p>
            <a:pPr algn="l" rtl="0"/>
            <a:r>
              <a:rPr lang="fr-FR" b="1" i="0" u="none" baseline="0" dirty="0"/>
              <a:t>Prénom Nom</a:t>
            </a:r>
            <a:endParaRPr lang="fr-FR" dirty="0"/>
          </a:p>
        </p:txBody>
      </p:sp>
      <p:sp>
        <p:nvSpPr>
          <p:cNvPr id="69" name="Textplatzhalter 30">
            <a:extLst>
              <a:ext uri="{FF2B5EF4-FFF2-40B4-BE49-F238E27FC236}">
                <a16:creationId xmlns:a16="http://schemas.microsoft.com/office/drawing/2014/main" id="{0C6CA511-61C0-47B0-A071-DE194172414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6242653" y="1635978"/>
            <a:ext cx="2671574" cy="176276"/>
          </a:xfrm>
        </p:spPr>
        <p:txBody>
          <a:bodyPr/>
          <a:lstStyle>
            <a:lvl1pPr algn="l" rtl="0">
              <a:defRPr sz="1200"/>
            </a:lvl1pPr>
          </a:lstStyle>
          <a:p>
            <a:pPr algn="l" rtl="0"/>
            <a:r>
              <a:rPr lang="fr-FR" b="0" i="0" u="none" baseline="0" dirty="0"/>
              <a:t>Fonction, ville</a:t>
            </a:r>
          </a:p>
        </p:txBody>
      </p:sp>
      <p:sp>
        <p:nvSpPr>
          <p:cNvPr id="70" name="Bildplatzhalter 6">
            <a:extLst>
              <a:ext uri="{FF2B5EF4-FFF2-40B4-BE49-F238E27FC236}">
                <a16:creationId xmlns:a16="http://schemas.microsoft.com/office/drawing/2014/main" id="{B0EA41BA-7C5A-4545-A1DA-71964B045D1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4733408" y="1392861"/>
            <a:ext cx="1342015" cy="1556665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fr-FR"/>
              <a:t>Photo</a:t>
            </a:r>
            <a:endParaRPr lang="fr-FR" dirty="0"/>
          </a:p>
        </p:txBody>
      </p:sp>
      <p:sp>
        <p:nvSpPr>
          <p:cNvPr id="71" name="Titel 1">
            <a:extLst>
              <a:ext uri="{FF2B5EF4-FFF2-40B4-BE49-F238E27FC236}">
                <a16:creationId xmlns:a16="http://schemas.microsoft.com/office/drawing/2014/main" id="{2DD72F4F-E3F2-49DC-BBAE-681D615ED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464411" cy="54054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Contact</a:t>
            </a:r>
            <a:endParaRPr lang="fr-FR" dirty="0"/>
          </a:p>
        </p:txBody>
      </p:sp>
      <p:sp>
        <p:nvSpPr>
          <p:cNvPr id="72" name="Datumsplatzhalter 1">
            <a:extLst>
              <a:ext uri="{FF2B5EF4-FFF2-40B4-BE49-F238E27FC236}">
                <a16:creationId xmlns:a16="http://schemas.microsoft.com/office/drawing/2014/main" id="{9419678F-CAE8-4013-9FDD-D099EBC765BD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1059417" y="4926383"/>
            <a:ext cx="533639" cy="92333"/>
          </a:xfrm>
        </p:spPr>
        <p:txBody>
          <a:bodyPr/>
          <a:lstStyle/>
          <a:p>
            <a:r>
              <a:rPr lang="de-DE"/>
              <a:t>28.03.2022</a:t>
            </a:r>
            <a:endParaRPr lang="fr-FR" dirty="0"/>
          </a:p>
        </p:txBody>
      </p:sp>
      <p:sp>
        <p:nvSpPr>
          <p:cNvPr id="73" name="Fußzeilenplatzhalter 2">
            <a:extLst>
              <a:ext uri="{FF2B5EF4-FFF2-40B4-BE49-F238E27FC236}">
                <a16:creationId xmlns:a16="http://schemas.microsoft.com/office/drawing/2014/main" id="{FCF5A7A7-195A-4901-AA92-9AD8F5B324D1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1754667" y="4926778"/>
            <a:ext cx="5867834" cy="92333"/>
          </a:xfrm>
        </p:spPr>
        <p:txBody>
          <a:bodyPr/>
          <a:lstStyle/>
          <a:p>
            <a:r>
              <a:rPr lang="fr-FR"/>
              <a:t>Série d'ateliers - Atelier sur les méthodologies d’estimation du potentiel fiscal des collectivités locales</a:t>
            </a:r>
            <a:endParaRPr lang="fr-FR" dirty="0"/>
          </a:p>
        </p:txBody>
      </p:sp>
      <p:sp>
        <p:nvSpPr>
          <p:cNvPr id="74" name="Foliennummernplatzhalter 3">
            <a:extLst>
              <a:ext uri="{FF2B5EF4-FFF2-40B4-BE49-F238E27FC236}">
                <a16:creationId xmlns:a16="http://schemas.microsoft.com/office/drawing/2014/main" id="{1B2E3311-57FC-4BB6-9070-F608DD1C0005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449817" y="4926383"/>
            <a:ext cx="450850" cy="92333"/>
          </a:xfrm>
        </p:spPr>
        <p:txBody>
          <a:bodyPr/>
          <a:lstStyle/>
          <a:p>
            <a:r>
              <a:rPr lang="fr-FR"/>
              <a:t>Page </a:t>
            </a:r>
            <a:fld id="{3A8B5DB7-81A8-4ED4-916B-6B23CD60368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9690712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5" y="123825"/>
            <a:ext cx="8893865" cy="4476494"/>
          </a:xfrm>
          <a:prstGeom prst="rect">
            <a:avLst/>
          </a:prstGeom>
        </p:spPr>
      </p:pic>
      <p:sp>
        <p:nvSpPr>
          <p:cNvPr id="41" name="Rechteck 40">
            <a:extLst>
              <a:ext uri="{FF2B5EF4-FFF2-40B4-BE49-F238E27FC236}">
                <a16:creationId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33351" y="123825"/>
            <a:ext cx="8893865" cy="447649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3" name="Titel 1">
            <a:extLst>
              <a:ext uri="{FF2B5EF4-FFF2-40B4-BE49-F238E27FC236}">
                <a16:creationId xmlns:a16="http://schemas.microsoft.com/office/drawing/2014/main" id="{3B6C23A5-1B72-42F2-B92F-DC68B632F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0833" cy="54054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Contact</a:t>
            </a:r>
            <a:endParaRPr lang="fr-FR" dirty="0"/>
          </a:p>
        </p:txBody>
      </p:sp>
      <p:sp>
        <p:nvSpPr>
          <p:cNvPr id="54" name="Textplatzhalter 16">
            <a:extLst>
              <a:ext uri="{FF2B5EF4-FFF2-40B4-BE49-F238E27FC236}">
                <a16:creationId xmlns:a16="http://schemas.microsoft.com/office/drawing/2014/main" id="{F0C65784-9410-409B-82EA-6584D4732C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9816" y="2974463"/>
            <a:ext cx="2608495" cy="540112"/>
          </a:xfrm>
        </p:spPr>
        <p:txBody>
          <a:bodyPr/>
          <a:lstStyle>
            <a:lvl1pPr algn="l" rtl="0"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pPr algn="l" rtl="0"/>
            <a:r>
              <a:rPr lang="fr-FR" b="0" i="0" u="none" baseline="0" dirty="0"/>
              <a:t>prenom.nom@giz.de</a:t>
            </a:r>
          </a:p>
          <a:p>
            <a:pPr algn="l" rtl="0"/>
            <a:r>
              <a:rPr lang="fr-FR" b="0" i="0" u="none" baseline="0" dirty="0"/>
              <a:t>Tél. +49 (0) x xx </a:t>
            </a:r>
            <a:r>
              <a:rPr lang="fr-FR" b="0" i="0" u="none" baseline="0" dirty="0" err="1"/>
              <a:t>xx</a:t>
            </a:r>
            <a:r>
              <a:rPr lang="fr-FR" b="0" i="0" u="none" baseline="0" dirty="0"/>
              <a:t> </a:t>
            </a:r>
            <a:r>
              <a:rPr lang="fr-FR" b="0" i="0" u="none" baseline="0" dirty="0" err="1"/>
              <a:t>xx</a:t>
            </a:r>
            <a:r>
              <a:rPr lang="fr-FR" b="0" i="0" u="none" baseline="0" dirty="0"/>
              <a:t> </a:t>
            </a:r>
          </a:p>
          <a:p>
            <a:pPr algn="l" rtl="0"/>
            <a:r>
              <a:rPr lang="fr-FR" b="0" i="0" u="none" baseline="0" dirty="0"/>
              <a:t>Fax +49 (0) x xx </a:t>
            </a:r>
            <a:r>
              <a:rPr lang="fr-FR" b="0" i="0" u="none" baseline="0" dirty="0" err="1"/>
              <a:t>xx</a:t>
            </a:r>
            <a:r>
              <a:rPr lang="fr-FR" b="0" i="0" u="none" baseline="0" dirty="0"/>
              <a:t> </a:t>
            </a:r>
            <a:r>
              <a:rPr lang="fr-FR" b="0" i="0" u="none" baseline="0" dirty="0" err="1"/>
              <a:t>xx</a:t>
            </a:r>
            <a:endParaRPr lang="fr-FR" dirty="0"/>
          </a:p>
        </p:txBody>
      </p:sp>
      <p:sp>
        <p:nvSpPr>
          <p:cNvPr id="55" name="Textplatzhalter 29">
            <a:extLst>
              <a:ext uri="{FF2B5EF4-FFF2-40B4-BE49-F238E27FC236}">
                <a16:creationId xmlns:a16="http://schemas.microsoft.com/office/drawing/2014/main" id="{85761457-A63B-46F2-99C5-E217A1E0A7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49816" y="2508898"/>
            <a:ext cx="2608495" cy="176276"/>
          </a:xfrm>
        </p:spPr>
        <p:txBody>
          <a:bodyPr/>
          <a:lstStyle>
            <a:lvl1pPr algn="l" rtl="0">
              <a:defRPr sz="1000" b="1"/>
            </a:lvl1pPr>
          </a:lstStyle>
          <a:p>
            <a:pPr algn="l" rtl="0"/>
            <a:r>
              <a:rPr lang="fr-FR" b="1" i="0" u="none" baseline="0" dirty="0"/>
              <a:t>Prénom Nom</a:t>
            </a:r>
            <a:endParaRPr lang="fr-FR" dirty="0"/>
          </a:p>
        </p:txBody>
      </p:sp>
      <p:sp>
        <p:nvSpPr>
          <p:cNvPr id="56" name="Textplatzhalter 30">
            <a:extLst>
              <a:ext uri="{FF2B5EF4-FFF2-40B4-BE49-F238E27FC236}">
                <a16:creationId xmlns:a16="http://schemas.microsoft.com/office/drawing/2014/main" id="{CB52D947-0416-4964-B28D-129580E477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49816" y="2686369"/>
            <a:ext cx="2608495" cy="176276"/>
          </a:xfrm>
        </p:spPr>
        <p:txBody>
          <a:bodyPr/>
          <a:lstStyle>
            <a:lvl1pPr algn="l" rtl="0">
              <a:defRPr sz="1000"/>
            </a:lvl1pPr>
          </a:lstStyle>
          <a:p>
            <a:pPr algn="l" rtl="0"/>
            <a:r>
              <a:rPr lang="fr-FR" b="0" i="0" u="none" baseline="0" dirty="0"/>
              <a:t>Fonction, ville</a:t>
            </a:r>
          </a:p>
        </p:txBody>
      </p:sp>
      <p:sp>
        <p:nvSpPr>
          <p:cNvPr id="57" name="Bildplatzhalter 6">
            <a:extLst>
              <a:ext uri="{FF2B5EF4-FFF2-40B4-BE49-F238E27FC236}">
                <a16:creationId xmlns:a16="http://schemas.microsoft.com/office/drawing/2014/main" id="{FC763A8F-9E6C-4EEB-90DC-0F65B80379C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49818" y="1177157"/>
            <a:ext cx="1016580" cy="1179178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algn="ctr">
              <a:defRPr lang="en-GB" sz="6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fr-FR"/>
              <a:t>Photo</a:t>
            </a:r>
            <a:endParaRPr lang="fr-FR" dirty="0"/>
          </a:p>
        </p:txBody>
      </p:sp>
      <p:sp>
        <p:nvSpPr>
          <p:cNvPr id="58" name="Textplatzhalter 16">
            <a:extLst>
              <a:ext uri="{FF2B5EF4-FFF2-40B4-BE49-F238E27FC236}">
                <a16:creationId xmlns:a16="http://schemas.microsoft.com/office/drawing/2014/main" id="{A3959264-4C48-474A-BB44-B8C103D1F20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3348457" y="2974463"/>
            <a:ext cx="2608495" cy="540112"/>
          </a:xfrm>
        </p:spPr>
        <p:txBody>
          <a:bodyPr/>
          <a:lstStyle>
            <a:lvl1pPr algn="l" rtl="0"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pPr algn="l" rtl="0"/>
            <a:r>
              <a:rPr lang="fr-FR" b="0" i="0" u="none" baseline="0" dirty="0"/>
              <a:t>prenom.nom@giz.de</a:t>
            </a:r>
          </a:p>
          <a:p>
            <a:pPr algn="l" rtl="0"/>
            <a:r>
              <a:rPr lang="fr-FR" b="0" i="0" u="none" baseline="0" dirty="0"/>
              <a:t>Tél. +49 (0) x xx </a:t>
            </a:r>
            <a:r>
              <a:rPr lang="fr-FR" b="0" i="0" u="none" baseline="0" dirty="0" err="1"/>
              <a:t>xx</a:t>
            </a:r>
            <a:r>
              <a:rPr lang="fr-FR" b="0" i="0" u="none" baseline="0" dirty="0"/>
              <a:t> </a:t>
            </a:r>
            <a:r>
              <a:rPr lang="fr-FR" b="0" i="0" u="none" baseline="0" dirty="0" err="1"/>
              <a:t>xx</a:t>
            </a:r>
            <a:r>
              <a:rPr lang="fr-FR" b="0" i="0" u="none" baseline="0" dirty="0"/>
              <a:t> </a:t>
            </a:r>
          </a:p>
          <a:p>
            <a:pPr algn="l" rtl="0"/>
            <a:r>
              <a:rPr lang="fr-FR" b="0" i="0" u="none" baseline="0" dirty="0"/>
              <a:t>Fax +49 (0) x xx </a:t>
            </a:r>
            <a:r>
              <a:rPr lang="fr-FR" b="0" i="0" u="none" baseline="0" dirty="0" err="1"/>
              <a:t>xx</a:t>
            </a:r>
            <a:r>
              <a:rPr lang="fr-FR" b="0" i="0" u="none" baseline="0" dirty="0"/>
              <a:t> </a:t>
            </a:r>
            <a:r>
              <a:rPr lang="fr-FR" b="0" i="0" u="none" baseline="0" dirty="0" err="1"/>
              <a:t>xx</a:t>
            </a:r>
            <a:endParaRPr lang="fr-FR" dirty="0"/>
          </a:p>
        </p:txBody>
      </p:sp>
      <p:sp>
        <p:nvSpPr>
          <p:cNvPr id="59" name="Textplatzhalter 29">
            <a:extLst>
              <a:ext uri="{FF2B5EF4-FFF2-40B4-BE49-F238E27FC236}">
                <a16:creationId xmlns:a16="http://schemas.microsoft.com/office/drawing/2014/main" id="{37C5BE72-A50D-4E1F-A698-7239B19ED5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348457" y="2508898"/>
            <a:ext cx="2608495" cy="176276"/>
          </a:xfrm>
        </p:spPr>
        <p:txBody>
          <a:bodyPr/>
          <a:lstStyle>
            <a:lvl1pPr algn="l" rtl="0">
              <a:defRPr sz="1000" b="1"/>
            </a:lvl1pPr>
          </a:lstStyle>
          <a:p>
            <a:pPr algn="l" rtl="0"/>
            <a:r>
              <a:rPr lang="fr-FR" b="1" i="0" u="none" baseline="0" dirty="0"/>
              <a:t>Prénom Nom</a:t>
            </a:r>
            <a:endParaRPr lang="fr-FR" dirty="0"/>
          </a:p>
        </p:txBody>
      </p:sp>
      <p:sp>
        <p:nvSpPr>
          <p:cNvPr id="60" name="Textplatzhalter 30">
            <a:extLst>
              <a:ext uri="{FF2B5EF4-FFF2-40B4-BE49-F238E27FC236}">
                <a16:creationId xmlns:a16="http://schemas.microsoft.com/office/drawing/2014/main" id="{BBC5F177-59CC-4E2C-8920-EF6014FA21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348457" y="2686369"/>
            <a:ext cx="2608495" cy="176276"/>
          </a:xfrm>
        </p:spPr>
        <p:txBody>
          <a:bodyPr/>
          <a:lstStyle>
            <a:lvl1pPr algn="l" rtl="0">
              <a:defRPr sz="1000"/>
            </a:lvl1pPr>
          </a:lstStyle>
          <a:p>
            <a:pPr algn="l" rtl="0"/>
            <a:r>
              <a:rPr lang="fr-FR" b="0" i="0" u="none" baseline="0" dirty="0"/>
              <a:t>Fonction, ville</a:t>
            </a:r>
          </a:p>
        </p:txBody>
      </p:sp>
      <p:sp>
        <p:nvSpPr>
          <p:cNvPr id="61" name="Bildplatzhalter 6">
            <a:extLst>
              <a:ext uri="{FF2B5EF4-FFF2-40B4-BE49-F238E27FC236}">
                <a16:creationId xmlns:a16="http://schemas.microsoft.com/office/drawing/2014/main" id="{BB2B85DB-7C09-47DD-8B78-3BE26DF1732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3348459" y="1177157"/>
            <a:ext cx="1016580" cy="1179178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600" dirty="0">
                <a:solidFill>
                  <a:schemeClr val="tx2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Photo</a:t>
            </a:r>
            <a:endParaRPr lang="fr-FR" dirty="0"/>
          </a:p>
        </p:txBody>
      </p:sp>
      <p:sp>
        <p:nvSpPr>
          <p:cNvPr id="62" name="Textplatzhalter 16">
            <a:extLst>
              <a:ext uri="{FF2B5EF4-FFF2-40B4-BE49-F238E27FC236}">
                <a16:creationId xmlns:a16="http://schemas.microsoft.com/office/drawing/2014/main" id="{C376165A-CE76-4372-91C7-F6C54DEAFE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247098" y="2974463"/>
            <a:ext cx="2608495" cy="540112"/>
          </a:xfrm>
        </p:spPr>
        <p:txBody>
          <a:bodyPr/>
          <a:lstStyle>
            <a:lvl1pPr algn="l" rtl="0"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pPr algn="l" rtl="0"/>
            <a:r>
              <a:rPr lang="fr-FR" b="0" i="0" u="none" baseline="0" dirty="0"/>
              <a:t>prenom.nom@giz.de</a:t>
            </a:r>
          </a:p>
          <a:p>
            <a:pPr algn="l" rtl="0"/>
            <a:r>
              <a:rPr lang="fr-FR" b="0" i="0" u="none" baseline="0" dirty="0"/>
              <a:t>Tél. +49 (0) x xx </a:t>
            </a:r>
            <a:r>
              <a:rPr lang="fr-FR" b="0" i="0" u="none" baseline="0" dirty="0" err="1"/>
              <a:t>xx</a:t>
            </a:r>
            <a:r>
              <a:rPr lang="fr-FR" b="0" i="0" u="none" baseline="0" dirty="0"/>
              <a:t> </a:t>
            </a:r>
            <a:r>
              <a:rPr lang="fr-FR" b="0" i="0" u="none" baseline="0" dirty="0" err="1"/>
              <a:t>xx</a:t>
            </a:r>
            <a:r>
              <a:rPr lang="fr-FR" b="0" i="0" u="none" baseline="0" dirty="0"/>
              <a:t> </a:t>
            </a:r>
          </a:p>
          <a:p>
            <a:pPr algn="l" rtl="0"/>
            <a:r>
              <a:rPr lang="fr-FR" b="0" i="0" u="none" baseline="0" dirty="0"/>
              <a:t>Fax +49 (0) x xx </a:t>
            </a:r>
            <a:r>
              <a:rPr lang="fr-FR" b="0" i="0" u="none" baseline="0" dirty="0" err="1"/>
              <a:t>xx</a:t>
            </a:r>
            <a:r>
              <a:rPr lang="fr-FR" b="0" i="0" u="none" baseline="0" dirty="0"/>
              <a:t> </a:t>
            </a:r>
            <a:r>
              <a:rPr lang="fr-FR" b="0" i="0" u="none" baseline="0" dirty="0" err="1"/>
              <a:t>xx</a:t>
            </a:r>
            <a:endParaRPr lang="fr-FR" dirty="0"/>
          </a:p>
        </p:txBody>
      </p:sp>
      <p:sp>
        <p:nvSpPr>
          <p:cNvPr id="63" name="Textplatzhalter 29">
            <a:extLst>
              <a:ext uri="{FF2B5EF4-FFF2-40B4-BE49-F238E27FC236}">
                <a16:creationId xmlns:a16="http://schemas.microsoft.com/office/drawing/2014/main" id="{12DC0B08-9C2F-4A20-8D25-AB673DE13DB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247098" y="2508898"/>
            <a:ext cx="2608495" cy="176276"/>
          </a:xfrm>
        </p:spPr>
        <p:txBody>
          <a:bodyPr/>
          <a:lstStyle>
            <a:lvl1pPr algn="l" rtl="0">
              <a:defRPr sz="1000" b="1"/>
            </a:lvl1pPr>
          </a:lstStyle>
          <a:p>
            <a:pPr algn="l" rtl="0"/>
            <a:r>
              <a:rPr lang="fr-FR" b="1" i="0" u="none" baseline="0" dirty="0"/>
              <a:t>Prénom Nom</a:t>
            </a:r>
            <a:endParaRPr lang="fr-FR" dirty="0"/>
          </a:p>
        </p:txBody>
      </p:sp>
      <p:sp>
        <p:nvSpPr>
          <p:cNvPr id="64" name="Textplatzhalter 30">
            <a:extLst>
              <a:ext uri="{FF2B5EF4-FFF2-40B4-BE49-F238E27FC236}">
                <a16:creationId xmlns:a16="http://schemas.microsoft.com/office/drawing/2014/main" id="{7DB1B252-5879-4206-BDF8-0A22178C042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247098" y="2686369"/>
            <a:ext cx="2608495" cy="176276"/>
          </a:xfrm>
        </p:spPr>
        <p:txBody>
          <a:bodyPr/>
          <a:lstStyle>
            <a:lvl1pPr algn="l" rtl="0">
              <a:defRPr sz="1000"/>
            </a:lvl1pPr>
          </a:lstStyle>
          <a:p>
            <a:pPr algn="l" rtl="0"/>
            <a:r>
              <a:rPr lang="fr-FR" b="0" i="0" u="none" baseline="0" dirty="0"/>
              <a:t>Fonction, ville</a:t>
            </a:r>
          </a:p>
        </p:txBody>
      </p:sp>
      <p:sp>
        <p:nvSpPr>
          <p:cNvPr id="65" name="Bildplatzhalter 6">
            <a:extLst>
              <a:ext uri="{FF2B5EF4-FFF2-40B4-BE49-F238E27FC236}">
                <a16:creationId xmlns:a16="http://schemas.microsoft.com/office/drawing/2014/main" id="{DD64FA03-A54F-412F-96FC-EE4E88E5DD5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 bwMode="gray">
          <a:xfrm>
            <a:off x="6247100" y="1177157"/>
            <a:ext cx="1016580" cy="1179178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algn="ctr">
              <a:defRPr lang="en-GB" sz="6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fr-FR"/>
              <a:t>Photo</a:t>
            </a:r>
            <a:endParaRPr lang="fr-FR" dirty="0"/>
          </a:p>
        </p:txBody>
      </p:sp>
      <p:sp>
        <p:nvSpPr>
          <p:cNvPr id="66" name="TextBox 7">
            <a:extLst>
              <a:ext uri="{FF2B5EF4-FFF2-40B4-BE49-F238E27FC236}">
                <a16:creationId xmlns:a16="http://schemas.microsoft.com/office/drawing/2014/main" id="{0ACBC6BD-AF1C-4AC3-B989-7C0851FD4A36}"/>
              </a:ext>
            </a:extLst>
          </p:cNvPr>
          <p:cNvSpPr txBox="1"/>
          <p:nvPr userDrawn="1"/>
        </p:nvSpPr>
        <p:spPr bwMode="gray">
          <a:xfrm>
            <a:off x="784636" y="4052697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fr-FR" sz="1000">
                <a:solidFill>
                  <a:schemeClr val="tx1">
                    <a:lumMod val="75000"/>
                    <a:lumOff val="25000"/>
                  </a:schemeClr>
                </a:solidFill>
              </a:rPr>
              <a:t>www.giz.de</a:t>
            </a:r>
            <a:endParaRPr lang="fr-FR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7" name="Grafik 66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id="{1409F6AC-26EC-4924-85C7-7C52829EA0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2273484" y="4081945"/>
            <a:ext cx="290728" cy="236458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95D9641D-18D8-4757-B59C-824BED8ECD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961178" y="4056187"/>
            <a:ext cx="234516" cy="234514"/>
          </a:xfrm>
          <a:prstGeom prst="rect">
            <a:avLst/>
          </a:prstGeom>
        </p:spPr>
      </p:pic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5C7EA8DE-E5C0-4542-A14B-2F893BDFC8D1}"/>
              </a:ext>
            </a:extLst>
          </p:cNvPr>
          <p:cNvGrpSpPr/>
          <p:nvPr userDrawn="1"/>
        </p:nvGrpSpPr>
        <p:grpSpPr bwMode="gray">
          <a:xfrm>
            <a:off x="444492" y="4029252"/>
            <a:ext cx="262622" cy="297258"/>
            <a:chOff x="4933951" y="-41275"/>
            <a:chExt cx="2130425" cy="2411413"/>
          </a:xfrm>
        </p:grpSpPr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05EE60F5-13C7-4FF2-87FA-B42FCFE9CCF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BAA2DC66-D523-4725-9384-AA70E4C61D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575115B3-4C7D-4A6F-93E9-3A63D5591B69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CFB7063B-0DFA-4BB9-957F-7F068926E556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131A025F-51C1-46B8-8513-E958EFF8699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75" name="TextBox 7">
            <a:extLst>
              <a:ext uri="{FF2B5EF4-FFF2-40B4-BE49-F238E27FC236}">
                <a16:creationId xmlns:a16="http://schemas.microsoft.com/office/drawing/2014/main" id="{D24B1108-EDD6-417B-A36D-F3867011F0AB}"/>
              </a:ext>
            </a:extLst>
          </p:cNvPr>
          <p:cNvSpPr txBox="1"/>
          <p:nvPr userDrawn="1"/>
        </p:nvSpPr>
        <p:spPr bwMode="gray">
          <a:xfrm>
            <a:off x="2622199" y="4052697"/>
            <a:ext cx="1773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fr-FR" sz="1000">
                <a:solidFill>
                  <a:schemeClr val="tx1">
                    <a:lumMod val="75000"/>
                    <a:lumOff val="25000"/>
                  </a:schemeClr>
                </a:solidFill>
              </a:rPr>
              <a:t>https://twitter.com/giz_gmbh</a:t>
            </a:r>
            <a:endParaRPr lang="fr-FR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6" name="TextBox 7">
            <a:extLst>
              <a:ext uri="{FF2B5EF4-FFF2-40B4-BE49-F238E27FC236}">
                <a16:creationId xmlns:a16="http://schemas.microsoft.com/office/drawing/2014/main" id="{D1A27A20-93C4-43EC-9799-1798AF93C848}"/>
              </a:ext>
            </a:extLst>
          </p:cNvPr>
          <p:cNvSpPr txBox="1"/>
          <p:nvPr userDrawn="1"/>
        </p:nvSpPr>
        <p:spPr bwMode="gray">
          <a:xfrm>
            <a:off x="5253681" y="4052697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fr-FR" sz="100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https://www.facebook.com/gizprofile/</a:t>
            </a:r>
            <a:endParaRPr lang="fr-FR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7" name="Datumsplatzhalter 1">
            <a:extLst>
              <a:ext uri="{FF2B5EF4-FFF2-40B4-BE49-F238E27FC236}">
                <a16:creationId xmlns:a16="http://schemas.microsoft.com/office/drawing/2014/main" id="{3B7493E5-01A1-4261-8C02-12671CDAA6AE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1059417" y="4926383"/>
            <a:ext cx="533639" cy="92333"/>
          </a:xfrm>
        </p:spPr>
        <p:txBody>
          <a:bodyPr/>
          <a:lstStyle/>
          <a:p>
            <a:r>
              <a:rPr lang="de-DE"/>
              <a:t>28.03.2022</a:t>
            </a:r>
            <a:endParaRPr lang="fr-FR" dirty="0"/>
          </a:p>
        </p:txBody>
      </p:sp>
      <p:sp>
        <p:nvSpPr>
          <p:cNvPr id="78" name="Fußzeilenplatzhalter 2">
            <a:extLst>
              <a:ext uri="{FF2B5EF4-FFF2-40B4-BE49-F238E27FC236}">
                <a16:creationId xmlns:a16="http://schemas.microsoft.com/office/drawing/2014/main" id="{0C24F692-04B3-4A5A-9EFC-6DAAC9F54A7D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1754667" y="4926778"/>
            <a:ext cx="5867834" cy="92333"/>
          </a:xfrm>
        </p:spPr>
        <p:txBody>
          <a:bodyPr/>
          <a:lstStyle/>
          <a:p>
            <a:r>
              <a:rPr lang="fr-FR"/>
              <a:t>Série d'ateliers - Atelier sur les méthodologies d’estimation du potentiel fiscal des collectivités locales</a:t>
            </a:r>
            <a:endParaRPr lang="fr-FR" dirty="0"/>
          </a:p>
        </p:txBody>
      </p:sp>
      <p:sp>
        <p:nvSpPr>
          <p:cNvPr id="79" name="Foliennummernplatzhalter 3">
            <a:extLst>
              <a:ext uri="{FF2B5EF4-FFF2-40B4-BE49-F238E27FC236}">
                <a16:creationId xmlns:a16="http://schemas.microsoft.com/office/drawing/2014/main" id="{BEEF59ED-9B36-47A4-8272-01A77AE69C2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449817" y="4926383"/>
            <a:ext cx="450850" cy="92333"/>
          </a:xfrm>
        </p:spPr>
        <p:txBody>
          <a:bodyPr/>
          <a:lstStyle/>
          <a:p>
            <a:r>
              <a:rPr lang="fr-FR"/>
              <a:t>Page </a:t>
            </a:r>
            <a:fld id="{3A8B5DB7-81A8-4ED4-916B-6B23CD60368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015069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933450"/>
            <a:ext cx="0" cy="6858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ildplatzhalter">
            <a:extLst>
              <a:ext uri="{FF2B5EF4-FFF2-40B4-BE49-F238E27FC236}">
                <a16:creationId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5" y="123825"/>
            <a:ext cx="8893865" cy="3541395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.</a:t>
            </a:r>
          </a:p>
        </p:txBody>
      </p:sp>
      <p:sp>
        <p:nvSpPr>
          <p:cNvPr id="17" name="Bar">
            <a:extLst>
              <a:ext uri="{FF2B5EF4-FFF2-40B4-BE49-F238E27FC236}">
                <a16:creationId xmlns:a16="http://schemas.microsoft.com/office/drawing/2014/main" id="{F01B0C4A-732E-4BC2-A2D7-A086E4E5403B}"/>
              </a:ext>
            </a:extLst>
          </p:cNvPr>
          <p:cNvSpPr/>
          <p:nvPr userDrawn="1"/>
        </p:nvSpPr>
        <p:spPr bwMode="gray">
          <a:xfrm>
            <a:off x="5369092" y="3665220"/>
            <a:ext cx="3647908" cy="2228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" name="how">
            <a:extLst>
              <a:ext uri="{FF2B5EF4-FFF2-40B4-BE49-F238E27FC236}">
                <a16:creationId xmlns:a16="http://schemas.microsoft.com/office/drawing/2014/main" id="{B4432FF7-B852-4F03-B6BA-EEC7AD563D82}"/>
              </a:ext>
            </a:extLst>
          </p:cNvPr>
          <p:cNvSpPr txBox="1"/>
          <p:nvPr userDrawn="1"/>
        </p:nvSpPr>
        <p:spPr bwMode="gray">
          <a:xfrm>
            <a:off x="-3306238" y="177800"/>
            <a:ext cx="32451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sz="900" b="0" dirty="0">
                <a:solidFill>
                  <a:schemeClr val="bg1">
                    <a:lumMod val="50000"/>
                  </a:schemeClr>
                </a:solidFill>
              </a:rPr>
              <a:t>Cliquer sur l’image au-dessus de la transparence.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sz="900" b="0" dirty="0">
                <a:solidFill>
                  <a:schemeClr val="bg1">
                    <a:lumMod val="50000"/>
                  </a:schemeClr>
                </a:solidFill>
              </a:rPr>
              <a:t>Supprimer l’image avec la touche </a:t>
            </a:r>
            <a:r>
              <a:rPr lang="fr-FR" sz="900" b="0" dirty="0" err="1">
                <a:solidFill>
                  <a:schemeClr val="bg1">
                    <a:lumMod val="50000"/>
                  </a:schemeClr>
                </a:solidFill>
              </a:rPr>
              <a:t>Suppr</a:t>
            </a:r>
            <a:r>
              <a:rPr lang="fr-FR" sz="900" b="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sz="900" b="0" dirty="0">
                <a:solidFill>
                  <a:schemeClr val="bg1">
                    <a:lumMod val="50000"/>
                  </a:schemeClr>
                </a:solidFill>
              </a:rPr>
              <a:t> Cliquer sur la petite icône au milieu de la page.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sz="900" b="0" dirty="0">
                <a:solidFill>
                  <a:schemeClr val="bg1">
                    <a:lumMod val="50000"/>
                  </a:schemeClr>
                </a:solidFill>
              </a:rPr>
              <a:t>Sélectionner la photo.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sz="900" b="0" dirty="0">
                <a:solidFill>
                  <a:schemeClr val="bg1">
                    <a:lumMod val="50000"/>
                  </a:schemeClr>
                </a:solidFill>
              </a:rPr>
              <a:t>Sous « Accueil / Rétablir la diapositive ».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sz="900" b="0" dirty="0">
                <a:solidFill>
                  <a:schemeClr val="bg1">
                    <a:lumMod val="50000"/>
                  </a:schemeClr>
                </a:solidFill>
              </a:rPr>
              <a:t>Au besoin, modifier le cadrage avec « Format / Rogner ».</a:t>
            </a:r>
          </a:p>
        </p:txBody>
      </p:sp>
      <p:sp>
        <p:nvSpPr>
          <p:cNvPr id="10" name="Dreieck">
            <a:extLst>
              <a:ext uri="{FF2B5EF4-FFF2-40B4-BE49-F238E27FC236}">
                <a16:creationId xmlns:a16="http://schemas.microsoft.com/office/drawing/2014/main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166847" y="421640"/>
            <a:ext cx="211456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Headline">
            <a:extLst>
              <a:ext uri="{FF2B5EF4-FFF2-40B4-BE49-F238E27FC236}">
                <a16:creationId xmlns:a16="http://schemas.microsoft.com/office/drawing/2014/main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5" y="635156"/>
            <a:ext cx="8893865" cy="3030064"/>
          </a:xfrm>
          <a:prstGeom prst="rect">
            <a:avLst/>
          </a:prstGeom>
          <a:blipFill dpi="0" rotWithShape="1">
            <a:blip r:embed="rId2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lang="fr-FR" b="1" i="0" u="none" baseline="0" smtClean="0">
                <a:latin typeface="Arial"/>
                <a:sym typeface="Arial"/>
              </a:defRPr>
            </a:lvl1pPr>
          </a:lstStyle>
          <a:p>
            <a:r>
              <a:rPr lang="fr-FR" b="1" i="0" u="none" baseline="0" dirty="0">
                <a:latin typeface="Arial"/>
                <a:cs typeface="+mn-cs"/>
                <a:sym typeface="Arial"/>
              </a:rPr>
              <a:t>Diapositive de titre / titre </a:t>
            </a:r>
            <a:br>
              <a:rPr lang="fr-FR" b="1" i="0" u="none" baseline="0" dirty="0">
                <a:latin typeface="Arial"/>
                <a:cs typeface="+mn-cs"/>
                <a:sym typeface="Arial"/>
              </a:rPr>
            </a:br>
            <a:r>
              <a:rPr lang="fr-FR" b="1" i="0" u="none" baseline="0" dirty="0">
                <a:latin typeface="Arial"/>
                <a:cs typeface="+mn-cs"/>
                <a:sym typeface="Arial"/>
              </a:rPr>
              <a:t>avec photo d’arrière-plan (remplaçable)</a:t>
            </a:r>
            <a:endParaRPr lang="en-GB" dirty="0"/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592470"/>
          </a:xfrm>
        </p:spPr>
        <p:txBody>
          <a:bodyPr>
            <a:spAutoFit/>
          </a:bodyPr>
          <a:lstStyle>
            <a:lvl1pPr mar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algn="l" rtl="0"/>
            <a:r>
              <a:rPr lang="fr-FR" b="0" i="0" u="none" baseline="0" dirty="0">
                <a:latin typeface="+mn-lt"/>
                <a:sym typeface="Arial"/>
              </a:rPr>
              <a:t>Ceci est le sous-titre</a:t>
            </a:r>
            <a:endParaRPr lang="fr-FR" dirty="0">
              <a:latin typeface="+mn-lt"/>
              <a:sym typeface="Arial"/>
            </a:endParaRPr>
          </a:p>
          <a:p>
            <a:pPr algn="l" rtl="0"/>
            <a:r>
              <a:rPr lang="fr-FR" b="0" i="0" u="none" baseline="0" dirty="0">
                <a:latin typeface="+mn-lt"/>
                <a:sym typeface="Arial"/>
              </a:rPr>
              <a:t>Nom du projet | Date</a:t>
            </a:r>
            <a:endParaRPr lang="fr-FR" dirty="0">
              <a:latin typeface="+mn-lt"/>
              <a:sym typeface="Arial"/>
            </a:endParaRP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7497022" y="1475105"/>
            <a:ext cx="1246909" cy="860367"/>
          </a:xfrm>
          <a:prstGeom prst="rect">
            <a:avLst/>
          </a:prstGeom>
        </p:spPr>
      </p:pic>
      <p:sp>
        <p:nvSpPr>
          <p:cNvPr id="34" name="1.">
            <a:extLst>
              <a:ext uri="{FF2B5EF4-FFF2-40B4-BE49-F238E27FC236}">
                <a16:creationId xmlns:a16="http://schemas.microsoft.com/office/drawing/2014/main" id="{6F278397-36EA-42A6-8C8C-17E375356D4F}"/>
              </a:ext>
            </a:extLst>
          </p:cNvPr>
          <p:cNvSpPr/>
          <p:nvPr userDrawn="1"/>
        </p:nvSpPr>
        <p:spPr bwMode="gray">
          <a:xfrm>
            <a:off x="4092743" y="128165"/>
            <a:ext cx="143291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1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Cliquer sur </a:t>
            </a:r>
            <a:br>
              <a:rPr kumimoji="0" lang="fr-FR" sz="11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11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cette icône </a:t>
            </a:r>
            <a:br>
              <a:rPr kumimoji="0" lang="fr-FR" sz="11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11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pour insérer </a:t>
            </a:r>
            <a:br>
              <a:rPr kumimoji="0" lang="fr-FR" sz="11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11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une nouvelle photo.</a:t>
            </a:r>
          </a:p>
        </p:txBody>
      </p:sp>
      <p:sp>
        <p:nvSpPr>
          <p:cNvPr id="35" name="2.">
            <a:extLst>
              <a:ext uri="{FF2B5EF4-FFF2-40B4-BE49-F238E27FC236}">
                <a16:creationId xmlns:a16="http://schemas.microsoft.com/office/drawing/2014/main" id="{40A82378-6E6C-4730-BF30-7DD0E2357F20}"/>
              </a:ext>
            </a:extLst>
          </p:cNvPr>
          <p:cNvSpPr/>
          <p:nvPr userDrawn="1"/>
        </p:nvSpPr>
        <p:spPr bwMode="gray">
          <a:xfrm>
            <a:off x="5501862" y="128165"/>
            <a:ext cx="1476375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1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Rétablir la diapositive</a:t>
            </a:r>
          </a:p>
        </p:txBody>
      </p:sp>
      <p:sp>
        <p:nvSpPr>
          <p:cNvPr id="36" name="3.">
            <a:extLst>
              <a:ext uri="{FF2B5EF4-FFF2-40B4-BE49-F238E27FC236}">
                <a16:creationId xmlns:a16="http://schemas.microsoft.com/office/drawing/2014/main" id="{61D03923-4D2B-4D7F-8AEE-7F1EEA6274DC}"/>
              </a:ext>
            </a:extLst>
          </p:cNvPr>
          <p:cNvSpPr/>
          <p:nvPr userDrawn="1"/>
        </p:nvSpPr>
        <p:spPr bwMode="gray">
          <a:xfrm>
            <a:off x="7261861" y="128165"/>
            <a:ext cx="186319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1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Éventuellement </a:t>
            </a:r>
            <a:br>
              <a:rPr kumimoji="0" lang="fr-FR" sz="11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11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changer le cadrage avec « rogner ».</a:t>
            </a:r>
            <a:br>
              <a:rPr kumimoji="0" lang="fr-FR" sz="11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8006A8E9-958F-4E69-9489-7570E0B89593}"/>
              </a:ext>
            </a:extLst>
          </p:cNvPr>
          <p:cNvGrpSpPr/>
          <p:nvPr userDrawn="1"/>
        </p:nvGrpSpPr>
        <p:grpSpPr>
          <a:xfrm>
            <a:off x="5604594" y="778698"/>
            <a:ext cx="2286441" cy="601068"/>
            <a:chOff x="5604594" y="778698"/>
            <a:chExt cx="2286441" cy="601068"/>
          </a:xfrm>
        </p:grpSpPr>
        <p:pic>
          <p:nvPicPr>
            <p:cNvPr id="38" name="Grafik 37" descr="Ein Bild, das Screenshot enthält.&#10;&#10;Automatisch generierte Beschreibung">
              <a:extLst>
                <a:ext uri="{FF2B5EF4-FFF2-40B4-BE49-F238E27FC236}">
                  <a16:creationId xmlns:a16="http://schemas.microsoft.com/office/drawing/2014/main" id="{FC8FD03C-AD84-488D-812A-14306F7A4E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604594" y="781352"/>
              <a:ext cx="1588099" cy="598414"/>
            </a:xfrm>
            <a:prstGeom prst="rect">
              <a:avLst/>
            </a:prstGeom>
          </p:spPr>
        </p:pic>
        <p:pic>
          <p:nvPicPr>
            <p:cNvPr id="39" name="Grafik 38" descr="Ein Bild, das Screenshot enthält.&#10;&#10;Automatisch generierte Beschreibung">
              <a:extLst>
                <a:ext uri="{FF2B5EF4-FFF2-40B4-BE49-F238E27FC236}">
                  <a16:creationId xmlns:a16="http://schemas.microsoft.com/office/drawing/2014/main" id="{D283078D-6502-46D2-8FCF-A35D665C44F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44188" r="41681"/>
            <a:stretch/>
          </p:blipFill>
          <p:spPr>
            <a:xfrm>
              <a:off x="7507460" y="778698"/>
              <a:ext cx="383575" cy="584352"/>
            </a:xfrm>
            <a:prstGeom prst="rect">
              <a:avLst/>
            </a:prstGeom>
          </p:spPr>
        </p:pic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1A174A7D-68A3-49E6-A548-4436051225F0}"/>
                </a:ext>
              </a:extLst>
            </p:cNvPr>
            <p:cNvSpPr/>
            <p:nvPr userDrawn="1"/>
          </p:nvSpPr>
          <p:spPr bwMode="gray">
            <a:xfrm>
              <a:off x="6584506" y="1036320"/>
              <a:ext cx="482357" cy="152740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Rechteck">
              <a:extLst>
                <a:ext uri="{FF2B5EF4-FFF2-40B4-BE49-F238E27FC236}">
                  <a16:creationId xmlns:a16="http://schemas.microsoft.com/office/drawing/2014/main" id="{B9D4D1B2-C70B-4FD9-B73E-C3C399FA4307}"/>
                </a:ext>
              </a:extLst>
            </p:cNvPr>
            <p:cNvSpPr/>
            <p:nvPr userDrawn="1"/>
          </p:nvSpPr>
          <p:spPr bwMode="gray">
            <a:xfrm>
              <a:off x="7530036" y="959758"/>
              <a:ext cx="334720" cy="338137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2" name="Gruppieren 41"/>
          <p:cNvGrpSpPr/>
          <p:nvPr userDrawn="1"/>
        </p:nvGrpSpPr>
        <p:grpSpPr>
          <a:xfrm>
            <a:off x="322383" y="3530899"/>
            <a:ext cx="3622112" cy="1789079"/>
            <a:chOff x="322383" y="3530899"/>
            <a:chExt cx="3622112" cy="1789079"/>
          </a:xfrm>
        </p:grpSpPr>
        <p:pic>
          <p:nvPicPr>
            <p:cNvPr id="43" name="Grafik 7"/>
            <p:cNvPicPr>
              <a:picLocks noChangeAspect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15616" y="4329089"/>
              <a:ext cx="1228879" cy="512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Textfeld 43"/>
            <p:cNvSpPr txBox="1"/>
            <p:nvPr userDrawn="1"/>
          </p:nvSpPr>
          <p:spPr>
            <a:xfrm>
              <a:off x="2720367" y="4065588"/>
              <a:ext cx="122412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b="0" noProof="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Mis en œuvre par</a:t>
              </a:r>
            </a:p>
          </p:txBody>
        </p:sp>
        <p:pic>
          <p:nvPicPr>
            <p:cNvPr id="45" name="Grafik 44"/>
            <p:cNvPicPr>
              <a:picLocks noChangeAspect="1"/>
            </p:cNvPicPr>
            <p:nvPr userDrawn="1"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383" y="3530899"/>
              <a:ext cx="2458800" cy="17890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5872053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Cliquer ici pour ajouter un titre</a:t>
            </a:r>
            <a:endParaRPr lang="en-GB" dirty="0"/>
          </a:p>
        </p:txBody>
      </p:sp>
      <p:sp>
        <p:nvSpPr>
          <p:cNvPr id="9" name="Foliennummernplatzhalter">
            <a:extLst>
              <a:ext uri="{FF2B5EF4-FFF2-40B4-BE49-F238E27FC236}">
                <a16:creationId xmlns:a16="http://schemas.microsoft.com/office/drawing/2014/main" id="{4CDA9225-2A86-4401-A66D-D1B6B89C6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449817" y="4926383"/>
            <a:ext cx="45085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600" spc="38" baseline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Page </a:t>
            </a:r>
            <a:fld id="{3A8B5DB7-81A8-4ED4-916B-6B23CD60368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Fußzeile">
            <a:extLst>
              <a:ext uri="{FF2B5EF4-FFF2-40B4-BE49-F238E27FC236}">
                <a16:creationId xmlns:a16="http://schemas.microsoft.com/office/drawing/2014/main" id="{28AE1E60-2A33-4079-BF04-D7AF389BF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754667" y="4926778"/>
            <a:ext cx="5867834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 spc="38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Série d'ateliers - Atelier sur les méthodologies d’estimation du potentiel fiscal des collectivités locales</a:t>
            </a:r>
            <a:endParaRPr lang="fr-FR" dirty="0"/>
          </a:p>
        </p:txBody>
      </p:sp>
      <p:sp>
        <p:nvSpPr>
          <p:cNvPr id="11" name="Datum">
            <a:extLst>
              <a:ext uri="{FF2B5EF4-FFF2-40B4-BE49-F238E27FC236}">
                <a16:creationId xmlns:a16="http://schemas.microsoft.com/office/drawing/2014/main" id="{97AADB30-709C-440C-9BBA-CF893CE7522F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059417" y="4926383"/>
            <a:ext cx="53363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de-DE" sz="600" spc="38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28.03.2022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35911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lin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Cliquer ici pour ajouter un titre</a:t>
            </a:r>
            <a:endParaRPr lang="en-GB" dirty="0"/>
          </a:p>
        </p:txBody>
      </p:sp>
      <p:grpSp>
        <p:nvGrpSpPr>
          <p:cNvPr id="6" name="Key Visual">
            <a:extLst>
              <a:ext uri="{FF2B5EF4-FFF2-40B4-BE49-F238E27FC236}">
                <a16:creationId xmlns:a16="http://schemas.microsoft.com/office/drawing/2014/main" id="{77156747-85E7-4ED4-B2ED-42ABA70FA613}"/>
              </a:ext>
            </a:extLst>
          </p:cNvPr>
          <p:cNvGrpSpPr/>
          <p:nvPr userDrawn="1"/>
        </p:nvGrpSpPr>
        <p:grpSpPr bwMode="gray">
          <a:xfrm flipV="1">
            <a:off x="123135" y="3983338"/>
            <a:ext cx="2320828" cy="616979"/>
            <a:chOff x="4846637" y="119557"/>
            <a:chExt cx="3783013" cy="1005693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2E6C23C4-9083-4866-858D-0C04644D965B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FB0BB156-07F2-4B83-B5A7-E91DE0017F5B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86502DB2-D1D5-44BB-955E-FA20933B0C5A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A25DFF6E-FE1D-49A8-A873-770951547FF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8E38456C-C414-4CEB-A953-0F72775B0C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Foliennummernplatzhalter">
            <a:extLst>
              <a:ext uri="{FF2B5EF4-FFF2-40B4-BE49-F238E27FC236}">
                <a16:creationId xmlns:a16="http://schemas.microsoft.com/office/drawing/2014/main" id="{4CDA9225-2A86-4401-A66D-D1B6B89C6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449817" y="4926383"/>
            <a:ext cx="45085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600" spc="38" baseline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Page </a:t>
            </a:r>
            <a:fld id="{3A8B5DB7-81A8-4ED4-916B-6B23CD60368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Fußzeile">
            <a:extLst>
              <a:ext uri="{FF2B5EF4-FFF2-40B4-BE49-F238E27FC236}">
                <a16:creationId xmlns:a16="http://schemas.microsoft.com/office/drawing/2014/main" id="{28AE1E60-2A33-4079-BF04-D7AF389BF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754667" y="4926778"/>
            <a:ext cx="5867834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 spc="38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Série d'ateliers - Atelier sur les méthodologies d’estimation du potentiel fiscal des collectivités locales</a:t>
            </a:r>
            <a:endParaRPr lang="fr-FR" dirty="0"/>
          </a:p>
        </p:txBody>
      </p:sp>
      <p:sp>
        <p:nvSpPr>
          <p:cNvPr id="17" name="Datum">
            <a:extLst>
              <a:ext uri="{FF2B5EF4-FFF2-40B4-BE49-F238E27FC236}">
                <a16:creationId xmlns:a16="http://schemas.microsoft.com/office/drawing/2014/main" id="{97AADB30-709C-440C-9BBA-CF893CE7522F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059417" y="4926383"/>
            <a:ext cx="53363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de-DE" sz="600" spc="38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28.03.2022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27599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blicatio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790F769E-F4C9-44EF-9773-070A28E48E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4864" y="323505"/>
            <a:ext cx="5212316" cy="430887"/>
          </a:xfrm>
        </p:spPr>
        <p:txBody>
          <a:bodyPr wrap="square">
            <a:sp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Remarque pour les mentions légales : </a:t>
            </a:r>
            <a:br>
              <a:rPr kumimoji="0" lang="fr-FR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Adapter ou supprimer les textes d’espace réservé (nom de projet/ programme, adresse, e-mail, etc.) selon les besoins. </a:t>
            </a:r>
            <a:br>
              <a:rPr kumimoji="0" lang="fr-FR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Supprimer l’espace réservé pour le logo du partenaire de coopération s’il ne convient pas.</a:t>
            </a:r>
            <a:br>
              <a:rPr kumimoji="0" lang="fr-FR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(Cette remarque n’est pas visible en mode de présentation et n’est pas imprimée non plus.)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8EF3C373-F3E5-423E-B3C3-C5E1BD203F77}"/>
              </a:ext>
            </a:extLst>
          </p:cNvPr>
          <p:cNvSpPr/>
          <p:nvPr userDrawn="1"/>
        </p:nvSpPr>
        <p:spPr bwMode="gray">
          <a:xfrm>
            <a:off x="450495" y="1106921"/>
            <a:ext cx="3214511" cy="1277273"/>
          </a:xfrm>
          <a:prstGeom prst="rect">
            <a:avLst/>
          </a:prstGeom>
        </p:spPr>
        <p:txBody>
          <a:bodyPr wrap="square" lIns="0" t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À son titre d’entreprise fédérale, la GIZ aide le gouvernement fédéral allemand à concrétiser ses objectifs en matière de coopération internationale pour le développement durable.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Publié par la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Deutsche Gesellschaft </a:t>
            </a:r>
            <a:r>
              <a:rPr kumimoji="0" lang="fr-FR" sz="800" b="0" i="0" u="none" strike="noStrike" kern="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für</a:t>
            </a:r>
            <a:r>
              <a:rPr kumimoji="0" lang="fr-FR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Internationale </a:t>
            </a:r>
            <a:r>
              <a:rPr kumimoji="0" lang="fr-FR" sz="800" b="0" i="0" u="none" strike="noStrike" kern="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Zusammenarbeit</a:t>
            </a:r>
            <a:r>
              <a:rPr kumimoji="0" lang="fr-FR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(GIZ) GmbH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Siège de la société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Bonn et </a:t>
            </a:r>
            <a:r>
              <a:rPr kumimoji="0" lang="fr-FR" sz="800" b="0" i="0" u="none" strike="noStrike" kern="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Eschborn</a:t>
            </a:r>
            <a:r>
              <a:rPr kumimoji="0" lang="fr-FR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18" name="Textplatzhalter 6">
            <a:extLst>
              <a:ext uri="{FF2B5EF4-FFF2-40B4-BE49-F238E27FC236}">
                <a16:creationId xmlns:a16="http://schemas.microsoft.com/office/drawing/2014/main" id="{24969EDD-4A06-4BE9-93A1-41E56B0411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50495" y="2547859"/>
            <a:ext cx="3464422" cy="1762643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de-DE" sz="8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buNone/>
              <a:defRPr kumimoji="0" lang="de-DE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Cliquer ici pour ajouter </a:t>
            </a:r>
            <a:r>
              <a:rPr lang="fr-FR"/>
              <a:t>un texte</a:t>
            </a:r>
            <a:endParaRPr lang="fr-FR" dirty="0"/>
          </a:p>
        </p:txBody>
      </p:sp>
      <p:sp>
        <p:nvSpPr>
          <p:cNvPr id="19" name="Textplatzhalter 6">
            <a:extLst>
              <a:ext uri="{FF2B5EF4-FFF2-40B4-BE49-F238E27FC236}">
                <a16:creationId xmlns:a16="http://schemas.microsoft.com/office/drawing/2014/main" id="{CF011E25-18E3-408D-87A2-25C927E6CD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386538" y="1106921"/>
            <a:ext cx="3428177" cy="1931701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de-DE" sz="8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buNone/>
              <a:defRPr kumimoji="0" lang="de-DE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Cliquer ici pour ajouter un texte</a:t>
            </a:r>
          </a:p>
        </p:txBody>
      </p:sp>
      <p:sp>
        <p:nvSpPr>
          <p:cNvPr id="20" name="Titel 4">
            <a:extLst>
              <a:ext uri="{FF2B5EF4-FFF2-40B4-BE49-F238E27FC236}">
                <a16:creationId xmlns:a16="http://schemas.microsoft.com/office/drawing/2014/main" id="{595D9C5B-24CD-447D-AA0D-7BA0499459E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9818" y="240212"/>
            <a:ext cx="3540718" cy="540544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fr-FR" b="1" i="0" u="none" baseline="0" dirty="0"/>
              <a:t>Mentions légales​</a:t>
            </a:r>
          </a:p>
        </p:txBody>
      </p:sp>
      <p:sp>
        <p:nvSpPr>
          <p:cNvPr id="21" name="Datumsplatzhalter 10">
            <a:extLst>
              <a:ext uri="{FF2B5EF4-FFF2-40B4-BE49-F238E27FC236}">
                <a16:creationId xmlns:a16="http://schemas.microsoft.com/office/drawing/2014/main" id="{603E166E-1C2E-4712-B5C6-2377F3D228E2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59417" y="4926383"/>
            <a:ext cx="533639" cy="92333"/>
          </a:xfrm>
        </p:spPr>
        <p:txBody>
          <a:bodyPr/>
          <a:lstStyle/>
          <a:p>
            <a:r>
              <a:rPr lang="de-DE"/>
              <a:t>28.03.2022</a:t>
            </a:r>
            <a:endParaRPr lang="fr-FR" dirty="0"/>
          </a:p>
        </p:txBody>
      </p:sp>
      <p:sp>
        <p:nvSpPr>
          <p:cNvPr id="22" name="Fußzeilenplatzhalter 11">
            <a:extLst>
              <a:ext uri="{FF2B5EF4-FFF2-40B4-BE49-F238E27FC236}">
                <a16:creationId xmlns:a16="http://schemas.microsoft.com/office/drawing/2014/main" id="{B0197051-D079-4F1C-8807-CACB565555B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754667" y="4926778"/>
            <a:ext cx="5867834" cy="92333"/>
          </a:xfrm>
        </p:spPr>
        <p:txBody>
          <a:bodyPr/>
          <a:lstStyle/>
          <a:p>
            <a:r>
              <a:rPr lang="fr-FR"/>
              <a:t>Série d'ateliers - Atelier sur les méthodologies d’estimation du potentiel fiscal des collectivités locales</a:t>
            </a:r>
            <a:endParaRPr lang="fr-FR" dirty="0"/>
          </a:p>
        </p:txBody>
      </p:sp>
      <p:sp>
        <p:nvSpPr>
          <p:cNvPr id="23" name="Foliennummernplatzhalter 13">
            <a:extLst>
              <a:ext uri="{FF2B5EF4-FFF2-40B4-BE49-F238E27FC236}">
                <a16:creationId xmlns:a16="http://schemas.microsoft.com/office/drawing/2014/main" id="{1829229A-461F-4066-9947-6BB8958F7D9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449817" y="4926383"/>
            <a:ext cx="450850" cy="92333"/>
          </a:xfrm>
        </p:spPr>
        <p:txBody>
          <a:bodyPr/>
          <a:lstStyle/>
          <a:p>
            <a:r>
              <a:rPr lang="fr-FR"/>
              <a:t>Page </a:t>
            </a:r>
            <a:fld id="{3A8B5DB7-81A8-4ED4-916B-6B23CD60368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F41A86A0-6876-469F-9A09-0CDB2C2744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86262" y="3207008"/>
            <a:ext cx="2147887" cy="110800"/>
          </a:xfrm>
        </p:spPr>
        <p:txBody>
          <a:bodyPr wrap="none" lIns="0">
            <a:noAutofit/>
          </a:bodyPr>
          <a:lstStyle>
            <a:lvl1pPr>
              <a:defRPr lang="de-DE" sz="800" smtClean="0">
                <a:solidFill>
                  <a:prstClr val="black"/>
                </a:solidFill>
              </a:defRPr>
            </a:lvl1pPr>
            <a:lvl2pPr>
              <a:defRPr lang="de-DE" sz="1350" smtClean="0"/>
            </a:lvl2pPr>
            <a:lvl3pPr>
              <a:defRPr lang="de-DE" sz="1350" smtClean="0"/>
            </a:lvl3pPr>
            <a:lvl4pPr>
              <a:defRPr lang="de-DE" smtClean="0"/>
            </a:lvl4pPr>
            <a:lvl5pPr>
              <a:defRPr lang="fr-FR"/>
            </a:lvl5pPr>
          </a:lstStyle>
          <a:p>
            <a:pPr lvl="0"/>
            <a:r>
              <a:rPr lang="fr-FR" dirty="0"/>
              <a:t>Cliquer ici pour ajouter un texte</a:t>
            </a:r>
          </a:p>
        </p:txBody>
      </p:sp>
    </p:spTree>
    <p:extLst>
      <p:ext uri="{BB962C8B-B14F-4D97-AF65-F5344CB8AC3E}">
        <p14:creationId xmlns:p14="http://schemas.microsoft.com/office/powerpoint/2010/main" val="343559430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redits and 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4969EDD-4A06-4BE9-93A1-41E56B0411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50495" y="1106921"/>
            <a:ext cx="7172684" cy="3470031"/>
          </a:xfrm>
        </p:spPr>
        <p:txBody>
          <a:bodyPr numCol="2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de-DE" sz="8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buNone/>
              <a:defRPr kumimoji="0" lang="de-DE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Cliquer ici pour ajouter un texte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BCACD76-7CB8-457E-9434-C57DB9E23AA9}"/>
              </a:ext>
            </a:extLst>
          </p:cNvPr>
          <p:cNvSpPr/>
          <p:nvPr userDrawn="1"/>
        </p:nvSpPr>
        <p:spPr bwMode="gray">
          <a:xfrm>
            <a:off x="777711" y="4901938"/>
            <a:ext cx="1084083" cy="160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sp>
        <p:nvSpPr>
          <p:cNvPr id="12" name="Titel 4">
            <a:extLst>
              <a:ext uri="{FF2B5EF4-FFF2-40B4-BE49-F238E27FC236}">
                <a16:creationId xmlns:a16="http://schemas.microsoft.com/office/drawing/2014/main" id="{7C271A97-CC1D-481E-9972-CE4AD69C28A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9817" y="240212"/>
            <a:ext cx="6765371" cy="540544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fr-FR" b="1" i="0" u="none" baseline="0" dirty="0"/>
              <a:t>Crédits photographiques / sources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914536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Ein Bild, das Kette enthält.&#10;&#10;Automatisch generierte Beschreibung">
            <a:extLst>
              <a:ext uri="{FF2B5EF4-FFF2-40B4-BE49-F238E27FC236}">
                <a16:creationId xmlns:a16="http://schemas.microsoft.com/office/drawing/2014/main" id="{D27820A7-D571-4E28-A8CF-ADB17402AE97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3" b="15579"/>
          <a:stretch/>
        </p:blipFill>
        <p:spPr bwMode="gray">
          <a:xfrm>
            <a:off x="123135" y="123825"/>
            <a:ext cx="8893865" cy="4083035"/>
          </a:xfrm>
          <a:prstGeom prst="rect">
            <a:avLst/>
          </a:prstGeom>
        </p:spPr>
      </p:pic>
      <p:pic>
        <p:nvPicPr>
          <p:cNvPr id="12" name="Grafik 11" descr="Ein Bild, das Säge enthält.&#10;&#10;Automatisch generierte Beschreibung">
            <a:extLst>
              <a:ext uri="{FF2B5EF4-FFF2-40B4-BE49-F238E27FC236}">
                <a16:creationId xmlns:a16="http://schemas.microsoft.com/office/drawing/2014/main" id="{D33A00EE-9ACF-4636-BD82-6CF5E7FCB9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21399" y="616296"/>
            <a:ext cx="8895600" cy="3910908"/>
          </a:xfrm>
          <a:prstGeom prst="rect">
            <a:avLst/>
          </a:prstGeom>
        </p:spPr>
      </p:pic>
      <p:sp>
        <p:nvSpPr>
          <p:cNvPr id="14" name="Bar">
            <a:extLst>
              <a:ext uri="{FF2B5EF4-FFF2-40B4-BE49-F238E27FC236}">
                <a16:creationId xmlns:a16="http://schemas.microsoft.com/office/drawing/2014/main" id="{CAE61038-067C-47CF-8DDC-5ED6CDAC4AEE}"/>
              </a:ext>
            </a:extLst>
          </p:cNvPr>
          <p:cNvSpPr/>
          <p:nvPr userDrawn="1"/>
        </p:nvSpPr>
        <p:spPr bwMode="gray">
          <a:xfrm>
            <a:off x="6611814" y="4206860"/>
            <a:ext cx="2405185" cy="14692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89CFF6E4-F492-44F6-997D-92E15F612E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276665" y="4447384"/>
            <a:ext cx="1650218" cy="45546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4950B203-064F-443F-94A9-C002DAAE8F83}"/>
              </a:ext>
            </a:extLst>
          </p:cNvPr>
          <p:cNvSpPr/>
          <p:nvPr userDrawn="1"/>
        </p:nvSpPr>
        <p:spPr bwMode="gray">
          <a:xfrm>
            <a:off x="1215591" y="1557990"/>
            <a:ext cx="35292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Deutsche Gesellschaft </a:t>
            </a:r>
            <a:r>
              <a:rPr kumimoji="0" lang="fr-FR" sz="11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für</a:t>
            </a:r>
            <a:b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Internationale </a:t>
            </a:r>
            <a:r>
              <a:rPr kumimoji="0" lang="fr-FR" sz="11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Zusammenarbeit</a:t>
            </a: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(GIZ) GmbH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Sièges de la société </a:t>
            </a:r>
            <a:br>
              <a:rPr kumimoji="0" lang="fr-FR" sz="11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fr-FR" sz="11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Bonn et </a:t>
            </a:r>
            <a:r>
              <a:rPr kumimoji="0" lang="fr-FR" sz="1100" b="0" i="0" u="none" strike="noStrike" kern="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Eschborn</a:t>
            </a:r>
            <a:endParaRPr kumimoji="0" lang="fr-FR" sz="11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Friedrich-Ebert-Allee 36 + 40</a:t>
            </a:r>
            <a:b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53113 Bonn, </a:t>
            </a:r>
            <a:r>
              <a:rPr kumimoji="0" lang="fr-FR" sz="11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Allemagne</a:t>
            </a:r>
            <a:b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  +49  228  44 60 - 0</a:t>
            </a:r>
            <a:b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  +49  228  44 60 - 17 66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  info@giz.de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   </a:t>
            </a:r>
            <a:r>
              <a:rPr kumimoji="0" lang="fr-FR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www.giz.de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7982854-A844-4D46-9BB7-0890F958ED69}"/>
              </a:ext>
            </a:extLst>
          </p:cNvPr>
          <p:cNvSpPr/>
          <p:nvPr userDrawn="1"/>
        </p:nvSpPr>
        <p:spPr bwMode="gray">
          <a:xfrm>
            <a:off x="3525439" y="2560364"/>
            <a:ext cx="32210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Dag-Hammarskjöld-</a:t>
            </a:r>
            <a:r>
              <a:rPr kumimoji="0" lang="fr-FR" sz="1100" b="0" i="0" u="none" strike="noStrike" kern="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Weg</a:t>
            </a:r>
            <a:r>
              <a:rPr kumimoji="0" lang="fr-FR" sz="11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1 - 5</a:t>
            </a:r>
            <a:br>
              <a:rPr kumimoji="0" lang="fr-FR" sz="11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11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65760 </a:t>
            </a:r>
            <a:r>
              <a:rPr kumimoji="0" lang="fr-FR" sz="1100" b="0" i="0" u="none" strike="noStrike" kern="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Eschborn</a:t>
            </a:r>
            <a:r>
              <a:rPr kumimoji="0" lang="fr-FR" sz="11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Allemagne</a:t>
            </a:r>
            <a:br>
              <a:rPr kumimoji="0" lang="fr-FR" sz="11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11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  +49  61 96  79 - 0</a:t>
            </a:r>
            <a:br>
              <a:rPr kumimoji="0" lang="fr-FR" sz="11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11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  +49  61 96  79 - 11 15</a:t>
            </a:r>
          </a:p>
        </p:txBody>
      </p:sp>
    </p:spTree>
    <p:extLst>
      <p:ext uri="{BB962C8B-B14F-4D97-AF65-F5344CB8AC3E}">
        <p14:creationId xmlns:p14="http://schemas.microsoft.com/office/powerpoint/2010/main" val="4070059386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6580" indent="-176580">
              <a:buFont typeface="Symbol" pitchFamily="2" charset="2"/>
              <a:buChar char="-"/>
              <a:defRPr/>
            </a:lvl1pPr>
            <a:lvl2pPr marL="252882" indent="-129870">
              <a:spcBef>
                <a:spcPts val="600"/>
              </a:spcBef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28.03.2022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Série d'ateliers - Atelier sur les méthodologies d’estimation du potentiel fiscal des collectivités locales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8368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">
            <a:extLst>
              <a:ext uri="{FF2B5EF4-FFF2-40B4-BE49-F238E27FC236}">
                <a16:creationId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5" y="123825"/>
            <a:ext cx="8893865" cy="3541395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F8081F88-CBA8-4146-B984-924F5BAE43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87149" y="4066683"/>
            <a:ext cx="2311296" cy="637918"/>
          </a:xfrm>
          <a:prstGeom prst="rect">
            <a:avLst/>
          </a:prstGeom>
        </p:spPr>
      </p:pic>
      <p:sp>
        <p:nvSpPr>
          <p:cNvPr id="17" name="Bar">
            <a:extLst>
              <a:ext uri="{FF2B5EF4-FFF2-40B4-BE49-F238E27FC236}">
                <a16:creationId xmlns:a16="http://schemas.microsoft.com/office/drawing/2014/main" id="{F01B0C4A-732E-4BC2-A2D7-A086E4E5403B}"/>
              </a:ext>
            </a:extLst>
          </p:cNvPr>
          <p:cNvSpPr/>
          <p:nvPr userDrawn="1"/>
        </p:nvSpPr>
        <p:spPr bwMode="gray">
          <a:xfrm>
            <a:off x="5369092" y="3665220"/>
            <a:ext cx="3647908" cy="2228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5" name="Headline">
            <a:extLst>
              <a:ext uri="{FF2B5EF4-FFF2-40B4-BE49-F238E27FC236}">
                <a16:creationId xmlns:a16="http://schemas.microsoft.com/office/drawing/2014/main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5" y="635156"/>
            <a:ext cx="8893865" cy="3030064"/>
          </a:xfrm>
          <a:prstGeom prst="rect">
            <a:avLst/>
          </a:prstGeom>
          <a:blipFill dpi="0" rotWithShape="1">
            <a:blip r:embed="rId4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de-DE"/>
              <a:t>Titelfolie / Headline</a:t>
            </a:r>
            <a:br>
              <a:rPr lang="de-DE"/>
            </a:br>
            <a:r>
              <a:rPr lang="de-DE"/>
              <a:t>mit Hintergrundfoto (austauschbar)</a:t>
            </a: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Dies ist die </a:t>
            </a:r>
            <a:r>
              <a:rPr lang="de-DE" err="1"/>
              <a:t>Subline</a:t>
            </a:r>
            <a:endParaRPr lang="de-DE"/>
          </a:p>
          <a:p>
            <a:pPr lvl="0"/>
            <a:r>
              <a:rPr lang="de-DE"/>
              <a:t>Projektname | Datum</a:t>
            </a:r>
          </a:p>
        </p:txBody>
      </p:sp>
    </p:spTree>
    <p:extLst>
      <p:ext uri="{BB962C8B-B14F-4D97-AF65-F5344CB8AC3E}">
        <p14:creationId xmlns:p14="http://schemas.microsoft.com/office/powerpoint/2010/main" val="2495668601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ischenfolie s/w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6" y="123826"/>
            <a:ext cx="8893865" cy="447649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6" y="123826"/>
            <a:ext cx="8893865" cy="447649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700" y="2052950"/>
            <a:ext cx="7472602" cy="38010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Zwischenfolie</a:t>
            </a:r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FAF8359F-6F09-47DD-9C4B-53F35A578B91}" type="datetime1">
              <a:rPr lang="de-DE" smtClean="0"/>
              <a:t>02.03.2023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US"/>
              <a:t>ZAK – Digitale Transformation in Togo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205702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/free-form sel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ar">
            <a:extLst>
              <a:ext uri="{FF2B5EF4-FFF2-40B4-BE49-F238E27FC236}">
                <a16:creationId xmlns:a16="http://schemas.microsoft.com/office/drawing/2014/main" id="{F01B0C4A-732E-4BC2-A2D7-A086E4E5403B}"/>
              </a:ext>
            </a:extLst>
          </p:cNvPr>
          <p:cNvSpPr/>
          <p:nvPr userDrawn="1"/>
        </p:nvSpPr>
        <p:spPr bwMode="gray">
          <a:xfrm>
            <a:off x="5369092" y="3665220"/>
            <a:ext cx="3647908" cy="2228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" name="Bildplatzhalter">
            <a:extLst>
              <a:ext uri="{FF2B5EF4-FFF2-40B4-BE49-F238E27FC236}">
                <a16:creationId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5" y="123825"/>
            <a:ext cx="8893865" cy="3541395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.</a:t>
            </a:r>
          </a:p>
        </p:txBody>
      </p:sp>
      <p:sp>
        <p:nvSpPr>
          <p:cNvPr id="10" name="Dreieck">
            <a:extLst>
              <a:ext uri="{FF2B5EF4-FFF2-40B4-BE49-F238E27FC236}">
                <a16:creationId xmlns:a16="http://schemas.microsoft.com/office/drawing/2014/main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166847" y="421640"/>
            <a:ext cx="211456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Headline">
            <a:extLst>
              <a:ext uri="{FF2B5EF4-FFF2-40B4-BE49-F238E27FC236}">
                <a16:creationId xmlns:a16="http://schemas.microsoft.com/office/drawing/2014/main" id="{813E0E27-07DF-4161-8BD6-EBA305CB5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5" y="635156"/>
            <a:ext cx="8893865" cy="3030064"/>
          </a:xfrm>
          <a:prstGeom prst="rect">
            <a:avLst/>
          </a:prstGeom>
          <a:blipFill dpi="0" rotWithShape="1">
            <a:blip r:embed="rId2"/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lang="fr-FR" b="1" i="0" u="none" baseline="0" smtClean="0">
                <a:latin typeface="Arial"/>
                <a:sym typeface="Arial"/>
              </a:defRPr>
            </a:lvl1pPr>
          </a:lstStyle>
          <a:p>
            <a:r>
              <a:rPr lang="fr-FR" b="1" i="0" u="none" baseline="0" dirty="0">
                <a:latin typeface="Arial"/>
                <a:cs typeface="+mn-cs"/>
                <a:sym typeface="Arial"/>
              </a:rPr>
              <a:t>Diapositive de titre pour illustration/ image </a:t>
            </a:r>
            <a:br>
              <a:rPr lang="fr-FR" b="1" i="0" u="none" baseline="0" dirty="0">
                <a:latin typeface="Arial"/>
                <a:cs typeface="+mn-cs"/>
                <a:sym typeface="Arial"/>
              </a:rPr>
            </a:br>
            <a:r>
              <a:rPr lang="fr-FR" b="1" i="0" u="none" baseline="0" dirty="0">
                <a:latin typeface="Arial"/>
                <a:cs typeface="+mn-cs"/>
                <a:sym typeface="Arial"/>
              </a:rPr>
              <a:t>détourée avec arrière-plan blanc (remplaçable)</a:t>
            </a:r>
            <a:endParaRPr lang="en-GB" dirty="0"/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592470"/>
          </a:xfrm>
        </p:spPr>
        <p:txBody>
          <a:bodyPr>
            <a:spAutoFit/>
          </a:bodyPr>
          <a:lstStyle>
            <a:lvl1pPr mar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algn="l" rtl="0"/>
            <a:r>
              <a:rPr lang="fr-FR" b="0" i="0" u="none" baseline="0" dirty="0">
                <a:latin typeface="+mn-lt"/>
                <a:sym typeface="Arial"/>
              </a:rPr>
              <a:t>Ceci est le sous-titre</a:t>
            </a:r>
            <a:endParaRPr lang="fr-FR" dirty="0">
              <a:latin typeface="+mn-lt"/>
              <a:sym typeface="Arial"/>
            </a:endParaRPr>
          </a:p>
          <a:p>
            <a:pPr algn="l" rtl="0"/>
            <a:r>
              <a:rPr lang="fr-FR" b="0" i="0" u="none" baseline="0" dirty="0">
                <a:latin typeface="+mn-lt"/>
                <a:sym typeface="Arial"/>
              </a:rPr>
              <a:t>Nom du projet | Date</a:t>
            </a:r>
            <a:endParaRPr lang="fr-FR" dirty="0">
              <a:latin typeface="+mn-lt"/>
              <a:sym typeface="Arial"/>
            </a:endParaRP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7797502" y="1475105"/>
            <a:ext cx="1246909" cy="860367"/>
          </a:xfrm>
          <a:prstGeom prst="rect">
            <a:avLst/>
          </a:prstGeom>
        </p:spPr>
      </p:pic>
      <p:grpSp>
        <p:nvGrpSpPr>
          <p:cNvPr id="40" name="Gruppieren 39"/>
          <p:cNvGrpSpPr/>
          <p:nvPr userDrawn="1"/>
        </p:nvGrpSpPr>
        <p:grpSpPr>
          <a:xfrm>
            <a:off x="322383" y="3530899"/>
            <a:ext cx="3622112" cy="1789079"/>
            <a:chOff x="322383" y="3530899"/>
            <a:chExt cx="3622112" cy="1789079"/>
          </a:xfrm>
        </p:grpSpPr>
        <p:pic>
          <p:nvPicPr>
            <p:cNvPr id="41" name="Grafik 7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5616" y="4329089"/>
              <a:ext cx="1228879" cy="512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Textfeld 41"/>
            <p:cNvSpPr txBox="1"/>
            <p:nvPr userDrawn="1"/>
          </p:nvSpPr>
          <p:spPr>
            <a:xfrm>
              <a:off x="2720367" y="4065588"/>
              <a:ext cx="122412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b="0" noProof="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Mis en œuvre par</a:t>
              </a:r>
            </a:p>
          </p:txBody>
        </p:sp>
        <p:pic>
          <p:nvPicPr>
            <p:cNvPr id="43" name="Grafik 42"/>
            <p:cNvPicPr>
              <a:picLocks noChangeAspect="1"/>
            </p:cNvPicPr>
            <p:nvPr userDrawn="1"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383" y="3530899"/>
              <a:ext cx="2458800" cy="1789079"/>
            </a:xfrm>
            <a:prstGeom prst="rect">
              <a:avLst/>
            </a:prstGeom>
          </p:spPr>
        </p:pic>
      </p:grpSp>
      <p:sp>
        <p:nvSpPr>
          <p:cNvPr id="44" name="how">
            <a:extLst>
              <a:ext uri="{FF2B5EF4-FFF2-40B4-BE49-F238E27FC236}">
                <a16:creationId xmlns:a16="http://schemas.microsoft.com/office/drawing/2014/main" id="{91967F94-5CB6-410C-9D85-A85ED276B47E}"/>
              </a:ext>
            </a:extLst>
          </p:cNvPr>
          <p:cNvSpPr txBox="1"/>
          <p:nvPr userDrawn="1"/>
        </p:nvSpPr>
        <p:spPr bwMode="gray">
          <a:xfrm>
            <a:off x="-3306238" y="177800"/>
            <a:ext cx="3245119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sz="900" b="0" dirty="0">
                <a:solidFill>
                  <a:schemeClr val="bg1">
                    <a:lumMod val="50000"/>
                  </a:schemeClr>
                </a:solidFill>
              </a:rPr>
              <a:t>Cliquer sur l’image au-dessus de la transparence.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sz="900" b="0" dirty="0">
                <a:solidFill>
                  <a:schemeClr val="bg1">
                    <a:lumMod val="50000"/>
                  </a:schemeClr>
                </a:solidFill>
              </a:rPr>
              <a:t>Supprimer l’image avec la touche Suppr.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sz="900" b="0" dirty="0">
                <a:solidFill>
                  <a:schemeClr val="bg1">
                    <a:lumMod val="50000"/>
                  </a:schemeClr>
                </a:solidFill>
              </a:rPr>
              <a:t> Cliquer sur la petite icône au milieu de la page.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sz="900" b="0" dirty="0">
                <a:solidFill>
                  <a:schemeClr val="bg1">
                    <a:lumMod val="50000"/>
                  </a:schemeClr>
                </a:solidFill>
              </a:rPr>
              <a:t>Sélectionner la photo.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sz="900" b="0" dirty="0">
                <a:solidFill>
                  <a:schemeClr val="bg1">
                    <a:lumMod val="50000"/>
                  </a:schemeClr>
                </a:solidFill>
              </a:rPr>
              <a:t>Sous « Accueil / Rétablir la diapositive ».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sz="900" b="0" dirty="0">
                <a:solidFill>
                  <a:schemeClr val="bg1">
                    <a:lumMod val="50000"/>
                  </a:schemeClr>
                </a:solidFill>
              </a:rPr>
              <a:t>Au besoin, modifier le cadrage avec « Format / Rogner ».</a:t>
            </a:r>
            <a:br>
              <a:rPr lang="fr-FR" sz="900" b="0" dirty="0">
                <a:solidFill>
                  <a:schemeClr val="bg1">
                    <a:lumMod val="50000"/>
                  </a:schemeClr>
                </a:solidFill>
              </a:rPr>
            </a:br>
            <a:endParaRPr lang="fr-F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1.">
            <a:extLst>
              <a:ext uri="{FF2B5EF4-FFF2-40B4-BE49-F238E27FC236}">
                <a16:creationId xmlns:a16="http://schemas.microsoft.com/office/drawing/2014/main" id="{5EC376D4-7A19-45A2-82B7-E8D4A22002EE}"/>
              </a:ext>
            </a:extLst>
          </p:cNvPr>
          <p:cNvSpPr/>
          <p:nvPr userDrawn="1"/>
        </p:nvSpPr>
        <p:spPr bwMode="gray">
          <a:xfrm>
            <a:off x="4092743" y="128165"/>
            <a:ext cx="143291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1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Cliquer sur </a:t>
            </a:r>
            <a:br>
              <a:rPr kumimoji="0" lang="fr-FR" sz="11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11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cette icône </a:t>
            </a:r>
            <a:br>
              <a:rPr kumimoji="0" lang="fr-FR" sz="11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11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pour insérer </a:t>
            </a:r>
            <a:br>
              <a:rPr kumimoji="0" lang="fr-FR" sz="11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11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une nouvelle photo.</a:t>
            </a:r>
          </a:p>
        </p:txBody>
      </p:sp>
      <p:sp>
        <p:nvSpPr>
          <p:cNvPr id="46" name="2.">
            <a:extLst>
              <a:ext uri="{FF2B5EF4-FFF2-40B4-BE49-F238E27FC236}">
                <a16:creationId xmlns:a16="http://schemas.microsoft.com/office/drawing/2014/main" id="{474DE70D-A2A7-4C73-AC08-0714482A2F17}"/>
              </a:ext>
            </a:extLst>
          </p:cNvPr>
          <p:cNvSpPr/>
          <p:nvPr userDrawn="1"/>
        </p:nvSpPr>
        <p:spPr bwMode="gray">
          <a:xfrm>
            <a:off x="5501862" y="128165"/>
            <a:ext cx="1476375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1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Rétablir la diapositive</a:t>
            </a:r>
          </a:p>
        </p:txBody>
      </p:sp>
      <p:sp>
        <p:nvSpPr>
          <p:cNvPr id="47" name="3.">
            <a:extLst>
              <a:ext uri="{FF2B5EF4-FFF2-40B4-BE49-F238E27FC236}">
                <a16:creationId xmlns:a16="http://schemas.microsoft.com/office/drawing/2014/main" id="{0AFDF1B0-F30F-4CD0-9FEE-87FD44ADE4BE}"/>
              </a:ext>
            </a:extLst>
          </p:cNvPr>
          <p:cNvSpPr/>
          <p:nvPr userDrawn="1"/>
        </p:nvSpPr>
        <p:spPr bwMode="gray">
          <a:xfrm>
            <a:off x="7261861" y="128165"/>
            <a:ext cx="186319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1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Éventuellement </a:t>
            </a:r>
            <a:br>
              <a:rPr kumimoji="0" lang="fr-FR" sz="11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11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changer le cadrage avec « rogner ».</a:t>
            </a:r>
            <a:br>
              <a:rPr kumimoji="0" lang="fr-FR" sz="11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8" name="Grafik 47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458797C8-4C6D-4147-B4C9-79CED932623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604594" y="781352"/>
            <a:ext cx="1588099" cy="598414"/>
          </a:xfrm>
          <a:prstGeom prst="rect">
            <a:avLst/>
          </a:prstGeom>
        </p:spPr>
      </p:pic>
      <p:pic>
        <p:nvPicPr>
          <p:cNvPr id="49" name="Grafik 48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A5BE8F11-8536-4EEC-86EE-1119EBCD9B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44188" r="41681"/>
          <a:stretch/>
        </p:blipFill>
        <p:spPr>
          <a:xfrm>
            <a:off x="7802881" y="778698"/>
            <a:ext cx="383575" cy="584352"/>
          </a:xfrm>
          <a:prstGeom prst="rect">
            <a:avLst/>
          </a:prstGeom>
        </p:spPr>
      </p:pic>
      <p:sp>
        <p:nvSpPr>
          <p:cNvPr id="50" name="Rechteck 49">
            <a:extLst>
              <a:ext uri="{FF2B5EF4-FFF2-40B4-BE49-F238E27FC236}">
                <a16:creationId xmlns:a16="http://schemas.microsoft.com/office/drawing/2014/main" id="{3356C2C9-9866-4873-8BD3-67ADA940E3F7}"/>
              </a:ext>
            </a:extLst>
          </p:cNvPr>
          <p:cNvSpPr/>
          <p:nvPr userDrawn="1"/>
        </p:nvSpPr>
        <p:spPr bwMode="gray">
          <a:xfrm>
            <a:off x="6584506" y="1036320"/>
            <a:ext cx="482357" cy="15274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">
            <a:extLst>
              <a:ext uri="{FF2B5EF4-FFF2-40B4-BE49-F238E27FC236}">
                <a16:creationId xmlns:a16="http://schemas.microsoft.com/office/drawing/2014/main" id="{0B22D17F-D570-40DC-AD49-491BDDD4156C}"/>
              </a:ext>
            </a:extLst>
          </p:cNvPr>
          <p:cNvSpPr/>
          <p:nvPr userDrawn="1"/>
        </p:nvSpPr>
        <p:spPr bwMode="gray">
          <a:xfrm>
            <a:off x="7825457" y="959758"/>
            <a:ext cx="334720" cy="33813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354930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r">
            <a:extLst>
              <a:ext uri="{FF2B5EF4-FFF2-40B4-BE49-F238E27FC236}">
                <a16:creationId xmlns:a16="http://schemas.microsoft.com/office/drawing/2014/main" id="{8C59F0BE-E094-4F6F-B663-07A571A19A62}"/>
              </a:ext>
            </a:extLst>
          </p:cNvPr>
          <p:cNvSpPr/>
          <p:nvPr userDrawn="1"/>
        </p:nvSpPr>
        <p:spPr bwMode="gray">
          <a:xfrm>
            <a:off x="5369092" y="3665220"/>
            <a:ext cx="3647908" cy="2228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592470"/>
          </a:xfrm>
        </p:spPr>
        <p:txBody>
          <a:bodyPr>
            <a:spAutoFit/>
          </a:bodyPr>
          <a:lstStyle>
            <a:lvl1pPr mar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algn="l" rtl="0"/>
            <a:r>
              <a:rPr lang="fr-FR" b="0" i="0" u="none" baseline="0" dirty="0">
                <a:latin typeface="+mn-lt"/>
                <a:sym typeface="Arial"/>
              </a:rPr>
              <a:t>Ceci est le sous-titre</a:t>
            </a:r>
            <a:endParaRPr lang="fr-FR" dirty="0">
              <a:latin typeface="+mn-lt"/>
              <a:sym typeface="Arial"/>
            </a:endParaRPr>
          </a:p>
          <a:p>
            <a:pPr algn="l" rtl="0"/>
            <a:r>
              <a:rPr lang="fr-FR" b="0" i="0" u="none" baseline="0" dirty="0">
                <a:latin typeface="+mn-lt"/>
                <a:sym typeface="Arial"/>
              </a:rPr>
              <a:t>Nom du projet | Date</a:t>
            </a:r>
            <a:endParaRPr lang="fr-FR" dirty="0">
              <a:latin typeface="+mn-lt"/>
              <a:sym typeface="Arial"/>
            </a:endParaRP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8" y="1906648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fr-FR" b="1" i="0" u="none" baseline="0" smtClean="0">
                <a:latin typeface="Arial"/>
                <a:sym typeface="Arial"/>
              </a:defRPr>
            </a:lvl1pPr>
          </a:lstStyle>
          <a:p>
            <a:r>
              <a:rPr lang="fr-FR" b="1" i="0" u="none" baseline="0" dirty="0">
                <a:latin typeface="Arial"/>
                <a:cs typeface="+mn-cs"/>
                <a:sym typeface="Arial"/>
              </a:rPr>
              <a:t>Autre diapositive de titre </a:t>
            </a:r>
            <a:br>
              <a:rPr lang="fr-FR" b="1" i="0" u="none" baseline="0" dirty="0">
                <a:latin typeface="Arial"/>
                <a:cs typeface="+mn-cs"/>
                <a:sym typeface="Arial"/>
              </a:rPr>
            </a:br>
            <a:r>
              <a:rPr lang="fr-FR" b="1" i="0" u="none" baseline="0" dirty="0">
                <a:latin typeface="Arial"/>
                <a:cs typeface="+mn-cs"/>
                <a:sym typeface="Arial"/>
              </a:rPr>
              <a:t>sans photo</a:t>
            </a:r>
            <a:endParaRPr lang="en-GB" dirty="0"/>
          </a:p>
        </p:txBody>
      </p:sp>
      <p:grpSp>
        <p:nvGrpSpPr>
          <p:cNvPr id="8" name="Key Visual">
            <a:extLst>
              <a:ext uri="{FF2B5EF4-FFF2-40B4-BE49-F238E27FC236}">
                <a16:creationId xmlns:a16="http://schemas.microsoft.com/office/drawing/2014/main" id="{1E0F1E1C-CA23-484C-B4BB-7C7FB71D6C86}"/>
              </a:ext>
            </a:extLst>
          </p:cNvPr>
          <p:cNvGrpSpPr/>
          <p:nvPr userDrawn="1"/>
        </p:nvGrpSpPr>
        <p:grpSpPr bwMode="gray">
          <a:xfrm>
            <a:off x="123135" y="123825"/>
            <a:ext cx="3783013" cy="1005693"/>
            <a:chOff x="4846637" y="119557"/>
            <a:chExt cx="3783013" cy="1005693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361BEDD0-CC28-449C-8AF8-28ECB9820DCA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2AF78ACF-6170-47AC-80E0-F6021AD8B19F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5BAE5611-256D-4234-B00F-EB779B3EA9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D32235C7-71CD-4034-844A-03FD0D112CE2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717CA073-D9FE-4EFD-801F-27AB9308B31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uppieren 20"/>
          <p:cNvGrpSpPr/>
          <p:nvPr userDrawn="1"/>
        </p:nvGrpSpPr>
        <p:grpSpPr>
          <a:xfrm>
            <a:off x="322383" y="3530899"/>
            <a:ext cx="3622112" cy="1789079"/>
            <a:chOff x="322383" y="3530899"/>
            <a:chExt cx="3622112" cy="1789079"/>
          </a:xfrm>
        </p:grpSpPr>
        <p:pic>
          <p:nvPicPr>
            <p:cNvPr id="26" name="Grafik 7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15616" y="4329089"/>
              <a:ext cx="1228879" cy="512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feld 26"/>
            <p:cNvSpPr txBox="1"/>
            <p:nvPr userDrawn="1"/>
          </p:nvSpPr>
          <p:spPr>
            <a:xfrm>
              <a:off x="2720367" y="4065588"/>
              <a:ext cx="122412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b="0" noProof="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Mis en œuvre par</a:t>
              </a:r>
            </a:p>
          </p:txBody>
        </p:sp>
        <p:pic>
          <p:nvPicPr>
            <p:cNvPr id="28" name="Grafik 27"/>
            <p:cNvPicPr>
              <a:picLocks noChangeAspect="1"/>
            </p:cNvPicPr>
            <p:nvPr userDrawn="1"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383" y="3530899"/>
              <a:ext cx="2458800" cy="17890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478192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Cliquer ici pour ajouter un titre</a:t>
            </a:r>
            <a:endParaRPr lang="en-GB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F0E6115A-0138-4831-8CBC-F3B86D4660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7172684" cy="3495469"/>
          </a:xfrm>
        </p:spPr>
        <p:txBody>
          <a:bodyPr/>
          <a:lstStyle>
            <a:lvl1pPr marL="228600" indent="-228600">
              <a:spcBef>
                <a:spcPts val="1800"/>
              </a:spcBef>
              <a:buFont typeface="+mj-lt"/>
              <a:buAutoNum type="arabicPeriod"/>
              <a:defRPr/>
            </a:lvl1pPr>
          </a:lstStyle>
          <a:p>
            <a:pPr lvl="0"/>
            <a:r>
              <a:rPr lang="fr-FR" dirty="0"/>
              <a:t>Cliquer ici pour ajouter un sous-titre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452EF93-E523-4879-A016-E498F54384D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59417" y="4926383"/>
            <a:ext cx="533639" cy="92333"/>
          </a:xfrm>
          <a:prstGeom prst="rect">
            <a:avLst/>
          </a:prstGeom>
        </p:spPr>
        <p:txBody>
          <a:bodyPr/>
          <a:lstStyle/>
          <a:p>
            <a:r>
              <a:rPr lang="de-DE"/>
              <a:t>28.03.2022</a:t>
            </a:r>
            <a:endParaRPr lang="fr-FR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153431B-7D6D-4B55-A0DF-4377721478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846523" y="4926383"/>
            <a:ext cx="5775978" cy="92333"/>
          </a:xfrm>
          <a:prstGeom prst="rect">
            <a:avLst/>
          </a:prstGeom>
        </p:spPr>
        <p:txBody>
          <a:bodyPr/>
          <a:lstStyle/>
          <a:p>
            <a:r>
              <a:rPr lang="fr-FR"/>
              <a:t>Série d'ateliers - Atelier sur les méthodologies d’estimation du potentiel fiscal des collectivités locales</a:t>
            </a:r>
            <a:endParaRPr lang="fr-FR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190EEF8-EC05-4B47-999A-57A36EBAB7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49817" y="4926383"/>
            <a:ext cx="450850" cy="9233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Page </a:t>
            </a:r>
            <a:fld id="{3A8B5DB7-81A8-4ED4-916B-6B23CD60368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66190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Cliquer ici pour ajouter un titre</a:t>
            </a:r>
            <a:endParaRPr lang="en-GB" dirty="0"/>
          </a:p>
        </p:txBody>
      </p:sp>
      <p:grpSp>
        <p:nvGrpSpPr>
          <p:cNvPr id="6" name="Key Visual">
            <a:extLst>
              <a:ext uri="{FF2B5EF4-FFF2-40B4-BE49-F238E27FC236}">
                <a16:creationId xmlns:a16="http://schemas.microsoft.com/office/drawing/2014/main" id="{77156747-85E7-4ED4-B2ED-42ABA70FA613}"/>
              </a:ext>
            </a:extLst>
          </p:cNvPr>
          <p:cNvGrpSpPr/>
          <p:nvPr userDrawn="1"/>
        </p:nvGrpSpPr>
        <p:grpSpPr bwMode="gray">
          <a:xfrm flipV="1">
            <a:off x="123135" y="3983338"/>
            <a:ext cx="2320828" cy="616979"/>
            <a:chOff x="4846637" y="119557"/>
            <a:chExt cx="3783013" cy="1005693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2E6C23C4-9083-4866-858D-0C04644D965B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FB0BB156-07F2-4B83-B5A7-E91DE0017F5B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86502DB2-D1D5-44BB-955E-FA20933B0C5A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A25DFF6E-FE1D-49A8-A873-770951547FF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8E38456C-C414-4CEB-A953-0F72775B0C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32E1886A-3475-4E66-B3BF-1AD48A2030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7172684" cy="2810133"/>
          </a:xfrm>
        </p:spPr>
        <p:txBody>
          <a:bodyPr/>
          <a:lstStyle>
            <a:lvl1pPr marL="228600" marR="0" indent="-228600" algn="l" defTabSz="6858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lvl1pPr>
          </a:lstStyle>
          <a:p>
            <a:pPr marL="228600" marR="0" lvl="0" indent="-228600" algn="l" defTabSz="6858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dirty="0"/>
              <a:t>Cliquer ici pour ajouter un sous-titre</a:t>
            </a: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E5D8E01E-F49F-4D57-89D4-E949623D1DC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59417" y="4926383"/>
            <a:ext cx="533639" cy="92333"/>
          </a:xfrm>
          <a:prstGeom prst="rect">
            <a:avLst/>
          </a:prstGeom>
        </p:spPr>
        <p:txBody>
          <a:bodyPr/>
          <a:lstStyle/>
          <a:p>
            <a:r>
              <a:rPr lang="de-DE"/>
              <a:t>28.03.2022</a:t>
            </a:r>
            <a:endParaRPr lang="fr-FR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BCF8D0CE-4095-4F50-924A-6E387AE4CF2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846523" y="4926383"/>
            <a:ext cx="5775978" cy="92333"/>
          </a:xfrm>
          <a:prstGeom prst="rect">
            <a:avLst/>
          </a:prstGeom>
        </p:spPr>
        <p:txBody>
          <a:bodyPr/>
          <a:lstStyle/>
          <a:p>
            <a:r>
              <a:rPr lang="fr-FR"/>
              <a:t>Série d'ateliers - Atelier sur les méthodologies d’estimation du potentiel fiscal des collectivités locales</a:t>
            </a:r>
            <a:endParaRPr lang="fr-FR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4509B031-4623-4B3A-8E75-E14CEB8CCF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49817" y="4926383"/>
            <a:ext cx="450850" cy="9233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Page </a:t>
            </a:r>
            <a:fld id="{3A8B5DB7-81A8-4ED4-916B-6B23CD60368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74115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slide, b/w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5" y="123825"/>
            <a:ext cx="8893865" cy="4476494"/>
          </a:xfrm>
          <a:prstGeom prst="rect">
            <a:avLst/>
          </a:prstGeom>
        </p:spPr>
      </p:pic>
      <p:pic>
        <p:nvPicPr>
          <p:cNvPr id="13" name="Grafik 12" descr="Ein Bild, das Säge enthält.&#10;&#10;Automatisch generierte Beschreibung">
            <a:extLst>
              <a:ext uri="{FF2B5EF4-FFF2-40B4-BE49-F238E27FC236}">
                <a16:creationId xmlns:a16="http://schemas.microsoft.com/office/drawing/2014/main" id="{BCF144E3-F322-4496-87EE-8035011D1A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23135" y="1570255"/>
            <a:ext cx="8895600" cy="3030064"/>
          </a:xfrm>
          <a:prstGeom prst="rect">
            <a:avLst/>
          </a:prstGeom>
        </p:spPr>
      </p:pic>
      <p:sp>
        <p:nvSpPr>
          <p:cNvPr id="14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3704147"/>
            <a:ext cx="7970837" cy="219291"/>
          </a:xfrm>
        </p:spPr>
        <p:txBody>
          <a:bodyPr>
            <a:spAutoFit/>
          </a:bodyPr>
          <a:lstStyle>
            <a:lvl1pPr mar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algn="l" rtl="0"/>
            <a:r>
              <a:rPr lang="fr-FR" b="0" i="0" u="none" baseline="0" dirty="0">
                <a:latin typeface="+mn-lt"/>
                <a:sym typeface="Arial"/>
              </a:rPr>
              <a:t>Ceci est le sous-titre</a:t>
            </a:r>
            <a:endParaRPr lang="fr-FR" dirty="0">
              <a:latin typeface="+mn-lt"/>
              <a:sym typeface="Arial"/>
            </a:endParaRPr>
          </a:p>
        </p:txBody>
      </p:sp>
      <p:sp>
        <p:nvSpPr>
          <p:cNvPr id="1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8" y="2844862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fr-FR" b="1" i="0" u="none" baseline="0" smtClean="0">
                <a:latin typeface="Arial"/>
                <a:sym typeface="Arial"/>
              </a:defRPr>
            </a:lvl1pPr>
          </a:lstStyle>
          <a:p>
            <a:r>
              <a:rPr lang="fr-FR" b="1" i="0" u="none" baseline="0" dirty="0">
                <a:latin typeface="Arial"/>
                <a:cs typeface="+mn-cs"/>
                <a:sym typeface="Arial"/>
              </a:rPr>
              <a:t>Diapositive de début de chapitre </a:t>
            </a:r>
            <a:br>
              <a:rPr lang="fr-FR" b="1" i="0" u="none" baseline="0" dirty="0">
                <a:latin typeface="Arial"/>
                <a:cs typeface="+mn-cs"/>
                <a:sym typeface="Arial"/>
              </a:rPr>
            </a:br>
            <a:r>
              <a:rPr lang="fr-FR" b="1" i="0" u="none" baseline="0" dirty="0">
                <a:latin typeface="Arial"/>
                <a:cs typeface="+mn-cs"/>
                <a:sym typeface="Arial"/>
              </a:rPr>
              <a:t>avec visuel clé de la GIZ en noir et blanc</a:t>
            </a:r>
            <a:endParaRPr lang="fr-FR" dirty="0"/>
          </a:p>
        </p:txBody>
      </p:sp>
      <p:sp>
        <p:nvSpPr>
          <p:cNvPr id="16" name="Datumsplatzhalter 1">
            <a:extLst>
              <a:ext uri="{FF2B5EF4-FFF2-40B4-BE49-F238E27FC236}">
                <a16:creationId xmlns:a16="http://schemas.microsoft.com/office/drawing/2014/main" id="{29FA48AF-5303-4D57-9751-7B780F07802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9417" y="4926383"/>
            <a:ext cx="533639" cy="92333"/>
          </a:xfrm>
        </p:spPr>
        <p:txBody>
          <a:bodyPr/>
          <a:lstStyle/>
          <a:p>
            <a:r>
              <a:rPr lang="de-DE"/>
              <a:t>28.03.2022</a:t>
            </a:r>
            <a:endParaRPr lang="fr-FR" dirty="0"/>
          </a:p>
        </p:txBody>
      </p:sp>
      <p:sp>
        <p:nvSpPr>
          <p:cNvPr id="17" name="Fußzeilenplatzhalter 2">
            <a:extLst>
              <a:ext uri="{FF2B5EF4-FFF2-40B4-BE49-F238E27FC236}">
                <a16:creationId xmlns:a16="http://schemas.microsoft.com/office/drawing/2014/main" id="{12F4610D-07D3-40C0-A865-39F8CB37C96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754667" y="4926778"/>
            <a:ext cx="5867834" cy="92333"/>
          </a:xfrm>
        </p:spPr>
        <p:txBody>
          <a:bodyPr/>
          <a:lstStyle/>
          <a:p>
            <a:r>
              <a:rPr lang="fr-FR"/>
              <a:t>Série d'ateliers - Atelier sur les méthodologies d’estimation du potentiel fiscal des collectivités locales</a:t>
            </a:r>
            <a:endParaRPr lang="fr-FR" dirty="0"/>
          </a:p>
        </p:txBody>
      </p:sp>
      <p:sp>
        <p:nvSpPr>
          <p:cNvPr id="21" name="Foliennummernplatzhalter 3">
            <a:extLst>
              <a:ext uri="{FF2B5EF4-FFF2-40B4-BE49-F238E27FC236}">
                <a16:creationId xmlns:a16="http://schemas.microsoft.com/office/drawing/2014/main" id="{4596DFED-7C3D-496B-93CA-3443AB74FDA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449817" y="4926383"/>
            <a:ext cx="450850" cy="92333"/>
          </a:xfrm>
        </p:spPr>
        <p:txBody>
          <a:bodyPr/>
          <a:lstStyle/>
          <a:p>
            <a:r>
              <a:rPr lang="fr-FR"/>
              <a:t>Page </a:t>
            </a:r>
            <a:fld id="{3A8B5DB7-81A8-4ED4-916B-6B23CD60368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377523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slide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72AD8F4A-1BBA-4460-9705-7EAE727B0243}"/>
              </a:ext>
            </a:extLst>
          </p:cNvPr>
          <p:cNvGrpSpPr/>
          <p:nvPr userDrawn="1"/>
        </p:nvGrpSpPr>
        <p:grpSpPr>
          <a:xfrm>
            <a:off x="5604594" y="778698"/>
            <a:ext cx="2286441" cy="601068"/>
            <a:chOff x="5604594" y="778698"/>
            <a:chExt cx="2286441" cy="601068"/>
          </a:xfrm>
        </p:grpSpPr>
        <p:pic>
          <p:nvPicPr>
            <p:cNvPr id="25" name="Grafik 24" descr="Ein Bild, das Screenshot enthält.&#10;&#10;Automatisch generierte Beschreibung">
              <a:extLst>
                <a:ext uri="{FF2B5EF4-FFF2-40B4-BE49-F238E27FC236}">
                  <a16:creationId xmlns:a16="http://schemas.microsoft.com/office/drawing/2014/main" id="{FF073DDA-8FE6-400D-B0F8-3C1116E295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604594" y="781352"/>
              <a:ext cx="1588099" cy="598414"/>
            </a:xfrm>
            <a:prstGeom prst="rect">
              <a:avLst/>
            </a:prstGeom>
          </p:spPr>
        </p:pic>
        <p:pic>
          <p:nvPicPr>
            <p:cNvPr id="27" name="Grafik 26" descr="Ein Bild, das Screenshot enthält.&#10;&#10;Automatisch generierte Beschreibung">
              <a:extLst>
                <a:ext uri="{FF2B5EF4-FFF2-40B4-BE49-F238E27FC236}">
                  <a16:creationId xmlns:a16="http://schemas.microsoft.com/office/drawing/2014/main" id="{303252AC-0665-4619-92E1-F74C646297B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44188" r="41681"/>
            <a:stretch/>
          </p:blipFill>
          <p:spPr>
            <a:xfrm>
              <a:off x="7507460" y="778698"/>
              <a:ext cx="383575" cy="584352"/>
            </a:xfrm>
            <a:prstGeom prst="rect">
              <a:avLst/>
            </a:prstGeom>
          </p:spPr>
        </p:pic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72AC444E-086E-4831-B65D-8E35E15C068C}"/>
                </a:ext>
              </a:extLst>
            </p:cNvPr>
            <p:cNvSpPr/>
            <p:nvPr userDrawn="1"/>
          </p:nvSpPr>
          <p:spPr bwMode="gray">
            <a:xfrm>
              <a:off x="6584506" y="1036320"/>
              <a:ext cx="482357" cy="152740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Rechteck">
              <a:extLst>
                <a:ext uri="{FF2B5EF4-FFF2-40B4-BE49-F238E27FC236}">
                  <a16:creationId xmlns:a16="http://schemas.microsoft.com/office/drawing/2014/main" id="{47DA8E86-EB0C-4BB0-A5EE-80F49A2487E5}"/>
                </a:ext>
              </a:extLst>
            </p:cNvPr>
            <p:cNvSpPr/>
            <p:nvPr userDrawn="1"/>
          </p:nvSpPr>
          <p:spPr bwMode="gray">
            <a:xfrm>
              <a:off x="7530036" y="959758"/>
              <a:ext cx="334720" cy="338137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9" name="Bildplatzhalter">
            <a:extLst>
              <a:ext uri="{FF2B5EF4-FFF2-40B4-BE49-F238E27FC236}">
                <a16:creationId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5" y="123825"/>
            <a:ext cx="8893865" cy="4476494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fr-FR"/>
              <a:t>.</a:t>
            </a:r>
            <a:endParaRPr lang="fr-FR" dirty="0"/>
          </a:p>
        </p:txBody>
      </p: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933450"/>
            <a:ext cx="0" cy="6858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Dreieck">
            <a:extLst>
              <a:ext uri="{FF2B5EF4-FFF2-40B4-BE49-F238E27FC236}">
                <a16:creationId xmlns:a16="http://schemas.microsoft.com/office/drawing/2014/main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166847" y="421640"/>
            <a:ext cx="211456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Headline">
            <a:extLst>
              <a:ext uri="{FF2B5EF4-FFF2-40B4-BE49-F238E27FC236}">
                <a16:creationId xmlns:a16="http://schemas.microsoft.com/office/drawing/2014/main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5" y="1570255"/>
            <a:ext cx="8893865" cy="3030064"/>
          </a:xfrm>
          <a:prstGeom prst="rect">
            <a:avLst/>
          </a:prstGeom>
          <a:blipFill dpi="0" rotWithShape="1">
            <a:blip r:embed="rId4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lang="fr-FR" b="1" i="0" u="none" baseline="0" smtClean="0">
                <a:latin typeface="Arial"/>
                <a:sym typeface="Arial"/>
              </a:defRPr>
            </a:lvl1pPr>
          </a:lstStyle>
          <a:p>
            <a:r>
              <a:rPr lang="fr-FR" b="1" i="0" u="none" baseline="0" dirty="0">
                <a:latin typeface="Arial"/>
                <a:cs typeface="+mn-cs"/>
                <a:sym typeface="Arial"/>
              </a:rPr>
              <a:t>Diapositive de début de chapitre </a:t>
            </a:r>
            <a:br>
              <a:rPr lang="fr-FR" b="1" i="0" u="none" baseline="0" dirty="0">
                <a:latin typeface="Arial"/>
                <a:cs typeface="+mn-cs"/>
                <a:sym typeface="Arial"/>
              </a:rPr>
            </a:br>
            <a:r>
              <a:rPr lang="fr-FR" b="1" i="0" u="none" baseline="0" dirty="0">
                <a:latin typeface="Arial"/>
                <a:cs typeface="+mn-cs"/>
                <a:sym typeface="Arial"/>
              </a:rPr>
              <a:t>avec photo d’arrière-plan (</a:t>
            </a:r>
            <a:r>
              <a:rPr lang="fr-FR" b="1" i="0" u="none" baseline="0">
                <a:latin typeface="Arial"/>
                <a:cs typeface="+mn-cs"/>
                <a:sym typeface="Arial"/>
              </a:rPr>
              <a:t>remplaçable)</a:t>
            </a:r>
            <a:endParaRPr lang="fr-FR" dirty="0"/>
          </a:p>
        </p:txBody>
      </p:sp>
      <p:pic>
        <p:nvPicPr>
          <p:cNvPr id="43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gray">
          <a:xfrm>
            <a:off x="7497022" y="1475105"/>
            <a:ext cx="1246909" cy="860367"/>
          </a:xfrm>
          <a:prstGeom prst="rect">
            <a:avLst/>
          </a:prstGeom>
        </p:spPr>
      </p:pic>
      <p:sp>
        <p:nvSpPr>
          <p:cNvPr id="44" name="Subline">
            <a:extLst>
              <a:ext uri="{FF2B5EF4-FFF2-40B4-BE49-F238E27FC236}">
                <a16:creationId xmlns:a16="http://schemas.microsoft.com/office/drawing/2014/main" id="{6699B1E5-C447-4674-92BB-C2A1F3ADCF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3704147"/>
            <a:ext cx="7970837" cy="219291"/>
          </a:xfrm>
        </p:spPr>
        <p:txBody>
          <a:bodyPr>
            <a:spAutoFit/>
          </a:bodyPr>
          <a:lstStyle>
            <a:lvl1pPr mar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algn="l" rtl="0"/>
            <a:r>
              <a:rPr lang="fr-FR" b="0" i="0" u="none" baseline="0" dirty="0">
                <a:latin typeface="+mn-lt"/>
                <a:sym typeface="Arial"/>
              </a:rPr>
              <a:t>Ceci est le sous-titre</a:t>
            </a:r>
            <a:endParaRPr lang="fr-FR" dirty="0">
              <a:latin typeface="+mn-lt"/>
              <a:sym typeface="Arial"/>
            </a:endParaRPr>
          </a:p>
        </p:txBody>
      </p:sp>
      <p:sp>
        <p:nvSpPr>
          <p:cNvPr id="45" name="1.">
            <a:extLst>
              <a:ext uri="{FF2B5EF4-FFF2-40B4-BE49-F238E27FC236}">
                <a16:creationId xmlns:a16="http://schemas.microsoft.com/office/drawing/2014/main" id="{C85D3607-1771-4C7A-B1FC-2DF0B4CFEB38}"/>
              </a:ext>
            </a:extLst>
          </p:cNvPr>
          <p:cNvSpPr/>
          <p:nvPr userDrawn="1"/>
        </p:nvSpPr>
        <p:spPr bwMode="gray">
          <a:xfrm>
            <a:off x="4092743" y="128165"/>
            <a:ext cx="143291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1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Cliquer sur </a:t>
            </a:r>
            <a:br>
              <a:rPr kumimoji="0" lang="fr-FR" sz="11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11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cette icône </a:t>
            </a:r>
            <a:br>
              <a:rPr kumimoji="0" lang="fr-FR" sz="11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11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pour insérer </a:t>
            </a:r>
            <a:br>
              <a:rPr kumimoji="0" lang="fr-FR" sz="11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11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une nouvelle photo.</a:t>
            </a:r>
          </a:p>
        </p:txBody>
      </p:sp>
      <p:sp>
        <p:nvSpPr>
          <p:cNvPr id="46" name="2.">
            <a:extLst>
              <a:ext uri="{FF2B5EF4-FFF2-40B4-BE49-F238E27FC236}">
                <a16:creationId xmlns:a16="http://schemas.microsoft.com/office/drawing/2014/main" id="{F739C141-1B46-4587-A640-D4D4455E9F43}"/>
              </a:ext>
            </a:extLst>
          </p:cNvPr>
          <p:cNvSpPr/>
          <p:nvPr userDrawn="1"/>
        </p:nvSpPr>
        <p:spPr bwMode="gray">
          <a:xfrm>
            <a:off x="5501862" y="128165"/>
            <a:ext cx="1476375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1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Rétablir la diapositive</a:t>
            </a:r>
          </a:p>
        </p:txBody>
      </p:sp>
      <p:sp>
        <p:nvSpPr>
          <p:cNvPr id="47" name="3.">
            <a:extLst>
              <a:ext uri="{FF2B5EF4-FFF2-40B4-BE49-F238E27FC236}">
                <a16:creationId xmlns:a16="http://schemas.microsoft.com/office/drawing/2014/main" id="{CBDA88F0-206F-4E7F-B3E4-D6D788EA88D9}"/>
              </a:ext>
            </a:extLst>
          </p:cNvPr>
          <p:cNvSpPr/>
          <p:nvPr userDrawn="1"/>
        </p:nvSpPr>
        <p:spPr bwMode="gray">
          <a:xfrm>
            <a:off x="7261861" y="128165"/>
            <a:ext cx="186319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1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Éventuellement </a:t>
            </a:r>
            <a:br>
              <a:rPr kumimoji="0" lang="fr-FR" sz="11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11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changer le cadrage avec « rogner ».</a:t>
            </a:r>
            <a:br>
              <a:rPr kumimoji="0" lang="fr-FR" sz="11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how">
            <a:extLst>
              <a:ext uri="{FF2B5EF4-FFF2-40B4-BE49-F238E27FC236}">
                <a16:creationId xmlns:a16="http://schemas.microsoft.com/office/drawing/2014/main" id="{90BF508B-BC60-45DA-AB48-F8491BC43A14}"/>
              </a:ext>
            </a:extLst>
          </p:cNvPr>
          <p:cNvSpPr txBox="1"/>
          <p:nvPr userDrawn="1"/>
        </p:nvSpPr>
        <p:spPr bwMode="gray">
          <a:xfrm>
            <a:off x="-3306238" y="177800"/>
            <a:ext cx="3245119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sz="900" b="0" dirty="0">
                <a:solidFill>
                  <a:schemeClr val="bg1">
                    <a:lumMod val="50000"/>
                  </a:schemeClr>
                </a:solidFill>
              </a:rPr>
              <a:t>Cliquer sur l’image au-dessus de la transparence.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sz="900" b="0" dirty="0">
                <a:solidFill>
                  <a:schemeClr val="bg1">
                    <a:lumMod val="50000"/>
                  </a:schemeClr>
                </a:solidFill>
              </a:rPr>
              <a:t>Supprimer l’image avec la touche Suppr.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sz="900" b="0" dirty="0">
                <a:solidFill>
                  <a:schemeClr val="bg1">
                    <a:lumMod val="50000"/>
                  </a:schemeClr>
                </a:solidFill>
              </a:rPr>
              <a:t> Cliquer sur la petite icône au milieu de la page.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sz="900" b="0" dirty="0">
                <a:solidFill>
                  <a:schemeClr val="bg1">
                    <a:lumMod val="50000"/>
                  </a:schemeClr>
                </a:solidFill>
              </a:rPr>
              <a:t>Sélectionner la photo.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sz="900" b="0" dirty="0">
                <a:solidFill>
                  <a:schemeClr val="bg1">
                    <a:lumMod val="50000"/>
                  </a:schemeClr>
                </a:solidFill>
              </a:rPr>
              <a:t>Sous « Accueil / Rétablir la diapositive ».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sz="900" b="0" dirty="0">
                <a:solidFill>
                  <a:schemeClr val="bg1">
                    <a:lumMod val="50000"/>
                  </a:schemeClr>
                </a:solidFill>
              </a:rPr>
              <a:t>Au besoin, modifier le cadrage avec « Format / Rogner ».</a:t>
            </a:r>
            <a:br>
              <a:rPr lang="fr-FR" sz="900" b="0" dirty="0">
                <a:solidFill>
                  <a:schemeClr val="bg1">
                    <a:lumMod val="50000"/>
                  </a:schemeClr>
                </a:solidFill>
              </a:rPr>
            </a:br>
            <a:endParaRPr lang="fr-F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Datumsplatzhalter 1">
            <a:extLst>
              <a:ext uri="{FF2B5EF4-FFF2-40B4-BE49-F238E27FC236}">
                <a16:creationId xmlns:a16="http://schemas.microsoft.com/office/drawing/2014/main" id="{E5870B32-3B70-4C1E-B090-D2CBA04F63E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59417" y="4926383"/>
            <a:ext cx="533639" cy="92333"/>
          </a:xfrm>
        </p:spPr>
        <p:txBody>
          <a:bodyPr/>
          <a:lstStyle/>
          <a:p>
            <a:r>
              <a:rPr lang="de-DE"/>
              <a:t>28.03.2022</a:t>
            </a:r>
            <a:endParaRPr lang="fr-FR" dirty="0"/>
          </a:p>
        </p:txBody>
      </p:sp>
      <p:sp>
        <p:nvSpPr>
          <p:cNvPr id="50" name="Fußzeilenplatzhalter 2">
            <a:extLst>
              <a:ext uri="{FF2B5EF4-FFF2-40B4-BE49-F238E27FC236}">
                <a16:creationId xmlns:a16="http://schemas.microsoft.com/office/drawing/2014/main" id="{85008018-1C60-495A-818F-98EF5EFAE0B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754667" y="4926778"/>
            <a:ext cx="5867834" cy="92333"/>
          </a:xfrm>
        </p:spPr>
        <p:txBody>
          <a:bodyPr/>
          <a:lstStyle/>
          <a:p>
            <a:r>
              <a:rPr lang="fr-FR"/>
              <a:t>Série d'ateliers - Atelier sur les méthodologies d’estimation du potentiel fiscal des collectivités locales</a:t>
            </a:r>
            <a:endParaRPr lang="fr-FR" dirty="0"/>
          </a:p>
        </p:txBody>
      </p:sp>
      <p:sp>
        <p:nvSpPr>
          <p:cNvPr id="51" name="Foliennummernplatzhalter 3">
            <a:extLst>
              <a:ext uri="{FF2B5EF4-FFF2-40B4-BE49-F238E27FC236}">
                <a16:creationId xmlns:a16="http://schemas.microsoft.com/office/drawing/2014/main" id="{352316FD-72BF-4F6A-BB02-538EC21429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49817" y="4926383"/>
            <a:ext cx="450850" cy="92333"/>
          </a:xfrm>
        </p:spPr>
        <p:txBody>
          <a:bodyPr/>
          <a:lstStyle/>
          <a:p>
            <a:r>
              <a:rPr lang="fr-FR"/>
              <a:t>Page </a:t>
            </a:r>
            <a:fld id="{3A8B5DB7-81A8-4ED4-916B-6B23CD60368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818847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">
            <a:extLst>
              <a:ext uri="{FF2B5EF4-FFF2-40B4-BE49-F238E27FC236}">
                <a16:creationId xmlns:a16="http://schemas.microsoft.com/office/drawing/2014/main" id="{9F0F5CEA-886E-4B05-93BC-F96F6B5DF0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8692041" y="4778859"/>
            <a:ext cx="309835" cy="237625"/>
          </a:xfrm>
          <a:prstGeom prst="rect">
            <a:avLst/>
          </a:prstGeom>
        </p:spPr>
      </p:pic>
      <p:sp>
        <p:nvSpPr>
          <p:cNvPr id="15" name="bar">
            <a:extLst>
              <a:ext uri="{FF2B5EF4-FFF2-40B4-BE49-F238E27FC236}">
                <a16:creationId xmlns:a16="http://schemas.microsoft.com/office/drawing/2014/main" id="{49D9F131-2158-4CE8-878F-18E76BB55EA7}"/>
              </a:ext>
            </a:extLst>
          </p:cNvPr>
          <p:cNvSpPr/>
          <p:nvPr userDrawn="1"/>
        </p:nvSpPr>
        <p:spPr bwMode="gray">
          <a:xfrm>
            <a:off x="8167688" y="4600319"/>
            <a:ext cx="849312" cy="518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cxnSp>
        <p:nvCxnSpPr>
          <p:cNvPr id="14" name="Trennlinie 2">
            <a:extLst>
              <a:ext uri="{FF2B5EF4-FFF2-40B4-BE49-F238E27FC236}">
                <a16:creationId xmlns:a16="http://schemas.microsoft.com/office/drawing/2014/main" id="{BA7763BA-D29F-4859-88A9-E457D7D0500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708149" y="4931713"/>
            <a:ext cx="0" cy="7778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rennline 1">
            <a:extLst>
              <a:ext uri="{FF2B5EF4-FFF2-40B4-BE49-F238E27FC236}">
                <a16:creationId xmlns:a16="http://schemas.microsoft.com/office/drawing/2014/main" id="{D7B3BF4D-6640-4657-BD72-5F4E0852873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917820" y="4931714"/>
            <a:ext cx="0" cy="7778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"/>
          <p:cNvSpPr>
            <a:spLocks noGrp="1"/>
          </p:cNvSpPr>
          <p:nvPr>
            <p:ph type="body" idx="1"/>
          </p:nvPr>
        </p:nvSpPr>
        <p:spPr bwMode="gray">
          <a:xfrm>
            <a:off x="449818" y="1020969"/>
            <a:ext cx="7172684" cy="3495470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/>
          <a:p>
            <a:pPr lvl="0" algn="l" rtl="0"/>
            <a:r>
              <a:rPr lang="fr-FR" b="0" i="0" u="none" baseline="0" dirty="0"/>
              <a:t>Modifier le style du texte du masque</a:t>
            </a:r>
          </a:p>
          <a:p>
            <a:pPr lvl="1" algn="l" rtl="0"/>
            <a:r>
              <a:rPr lang="fr-FR" b="0" i="0" u="none" baseline="0" dirty="0"/>
              <a:t>Deuxième niveau</a:t>
            </a:r>
          </a:p>
          <a:p>
            <a:pPr lvl="2" algn="l" rtl="0"/>
            <a:r>
              <a:rPr lang="fr-FR" b="0" i="0" u="none" baseline="0" dirty="0"/>
              <a:t>Troisième niveau</a:t>
            </a:r>
          </a:p>
        </p:txBody>
      </p:sp>
      <p:sp>
        <p:nvSpPr>
          <p:cNvPr id="22" name="Headline">
            <a:extLst>
              <a:ext uri="{FF2B5EF4-FFF2-40B4-BE49-F238E27FC236}">
                <a16:creationId xmlns:a16="http://schemas.microsoft.com/office/drawing/2014/main" id="{288DB87F-225C-44F9-8B2F-85DB9A3E080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240212"/>
            <a:ext cx="7172684" cy="540544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/>
          <a:p>
            <a:r>
              <a:rPr lang="fr-FR" dirty="0"/>
              <a:t>Cliquer ici pour ajouter un titre</a:t>
            </a:r>
            <a:endParaRPr lang="en-GB" dirty="0"/>
          </a:p>
        </p:txBody>
      </p:sp>
      <p:sp>
        <p:nvSpPr>
          <p:cNvPr id="11" name="Foliennummernplatzhalter">
            <a:extLst>
              <a:ext uri="{FF2B5EF4-FFF2-40B4-BE49-F238E27FC236}">
                <a16:creationId xmlns:a16="http://schemas.microsoft.com/office/drawing/2014/main" id="{4CDA9225-2A86-4401-A66D-D1B6B89C6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449817" y="4926383"/>
            <a:ext cx="45085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600" spc="38" baseline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Page </a:t>
            </a:r>
            <a:fld id="{3A8B5DB7-81A8-4ED4-916B-6B23CD60368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Fußzeile">
            <a:extLst>
              <a:ext uri="{FF2B5EF4-FFF2-40B4-BE49-F238E27FC236}">
                <a16:creationId xmlns:a16="http://schemas.microsoft.com/office/drawing/2014/main" id="{28AE1E60-2A33-4079-BF04-D7AF389BF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754667" y="4926778"/>
            <a:ext cx="5867834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 spc="38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Série d'ateliers - Atelier sur les méthodologies d’estimation du potentiel fiscal des collectivités locales</a:t>
            </a:r>
            <a:endParaRPr lang="fr-FR" dirty="0"/>
          </a:p>
        </p:txBody>
      </p:sp>
      <p:sp>
        <p:nvSpPr>
          <p:cNvPr id="17" name="Datum">
            <a:extLst>
              <a:ext uri="{FF2B5EF4-FFF2-40B4-BE49-F238E27FC236}">
                <a16:creationId xmlns:a16="http://schemas.microsoft.com/office/drawing/2014/main" id="{97AADB30-709C-440C-9BBA-CF893CE7522F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059417" y="4926383"/>
            <a:ext cx="53363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de-DE" sz="600" spc="38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28.03.2022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977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814" r:id="rId2"/>
    <p:sldLayoutId id="2147483815" r:id="rId3"/>
    <p:sldLayoutId id="2147483818" r:id="rId4"/>
    <p:sldLayoutId id="2147483819" r:id="rId5"/>
    <p:sldLayoutId id="2147483858" r:id="rId6"/>
    <p:sldLayoutId id="2147483859" r:id="rId7"/>
    <p:sldLayoutId id="2147483824" r:id="rId8"/>
    <p:sldLayoutId id="2147483822" r:id="rId9"/>
    <p:sldLayoutId id="2147483823" r:id="rId10"/>
    <p:sldLayoutId id="2147483821" r:id="rId11"/>
    <p:sldLayoutId id="2147483826" r:id="rId12"/>
    <p:sldLayoutId id="2147483827" r:id="rId13"/>
    <p:sldLayoutId id="2147483825" r:id="rId14"/>
    <p:sldLayoutId id="2147483829" r:id="rId15"/>
    <p:sldLayoutId id="2147483838" r:id="rId16"/>
    <p:sldLayoutId id="2147483832" r:id="rId17"/>
    <p:sldLayoutId id="2147483828" r:id="rId18"/>
    <p:sldLayoutId id="2147483830" r:id="rId19"/>
    <p:sldLayoutId id="2147483831" r:id="rId20"/>
    <p:sldLayoutId id="2147483834" r:id="rId21"/>
    <p:sldLayoutId id="2147483835" r:id="rId22"/>
    <p:sldLayoutId id="2147483836" r:id="rId23"/>
    <p:sldLayoutId id="2147483837" r:id="rId24"/>
    <p:sldLayoutId id="2147483839" r:id="rId25"/>
    <p:sldLayoutId id="2147483852" r:id="rId26"/>
    <p:sldLayoutId id="2147483843" r:id="rId27"/>
    <p:sldLayoutId id="2147483847" r:id="rId28"/>
    <p:sldLayoutId id="2147483846" r:id="rId29"/>
    <p:sldLayoutId id="2147483841" r:id="rId30"/>
    <p:sldLayoutId id="2147483842" r:id="rId31"/>
    <p:sldLayoutId id="2147483857" r:id="rId32"/>
    <p:sldLayoutId id="2147483856" r:id="rId33"/>
    <p:sldLayoutId id="2147483840" r:id="rId34"/>
    <p:sldLayoutId id="2147483860" r:id="rId35"/>
    <p:sldLayoutId id="2147483866" r:id="rId36"/>
    <p:sldLayoutId id="2147483867" r:id="rId37"/>
  </p:sldLayoutIdLst>
  <p:transition>
    <p:fade/>
  </p:transition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lang="de-DE" sz="1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lang="de-DE" sz="12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6213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Symbol" panose="05050102010706020507" pitchFamily="18" charset="2"/>
        <a:buChar char="-"/>
        <a:defRPr lang="de-DE" sz="11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78" userDrawn="1">
          <p15:clr>
            <a:srgbClr val="F26B43"/>
          </p15:clr>
        </p15:guide>
        <p15:guide id="5" orient="horz" pos="3162" userDrawn="1">
          <p15:clr>
            <a:srgbClr val="F26B43"/>
          </p15:clr>
        </p15:guide>
        <p15:guide id="7" pos="5680" userDrawn="1">
          <p15:clr>
            <a:srgbClr val="F26B43"/>
          </p15:clr>
        </p15:guide>
        <p15:guide id="8" pos="7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ario.klee@giz.d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 descr="Ein Bild, das draußen, Baum, Himmel, Boden enthält.&#10;&#10;Automatisch generierte Beschreibung">
            <a:extLst>
              <a:ext uri="{FF2B5EF4-FFF2-40B4-BE49-F238E27FC236}">
                <a16:creationId xmlns:a16="http://schemas.microsoft.com/office/drawing/2014/main" id="{0EF3D32C-A128-433A-BE1E-A3A4C347C66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21002" b="21002"/>
          <a:stretch>
            <a:fillRect/>
          </a:stretch>
        </p:blipFill>
        <p:spPr/>
      </p:pic>
      <p:sp>
        <p:nvSpPr>
          <p:cNvPr id="33" name="Titel 32">
            <a:extLst>
              <a:ext uri="{FF2B5EF4-FFF2-40B4-BE49-F238E27FC236}">
                <a16:creationId xmlns:a16="http://schemas.microsoft.com/office/drawing/2014/main" id="{5DC1239C-6BBB-48A1-88E4-ACF7052EA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26" y="649522"/>
            <a:ext cx="8893865" cy="3030064"/>
          </a:xfrm>
        </p:spPr>
        <p:txBody>
          <a:bodyPr/>
          <a:lstStyle/>
          <a:p>
            <a:r>
              <a:rPr lang="fr-FR" sz="3200" kern="0" spc="-150" dirty="0">
                <a:solidFill>
                  <a:srgbClr val="C00000"/>
                </a:solidFill>
                <a:latin typeface="BundesSans Office" panose="020B0002030500000203" pitchFamily="34" charset="0"/>
              </a:rPr>
              <a:t>Réunion de lancement du projet </a:t>
            </a:r>
            <a:br>
              <a:rPr lang="fr-FR" sz="3200" kern="0" spc="-150" dirty="0">
                <a:solidFill>
                  <a:srgbClr val="C00000"/>
                </a:solidFill>
                <a:latin typeface="BundesSans Office" panose="020B0002030500000203" pitchFamily="34" charset="0"/>
              </a:rPr>
            </a:br>
            <a:r>
              <a:rPr lang="fr-FR" sz="3200" kern="0" spc="-150" dirty="0">
                <a:solidFill>
                  <a:srgbClr val="C00000"/>
                </a:solidFill>
                <a:latin typeface="BundesSans Office" panose="020B0002030500000203" pitchFamily="34" charset="0"/>
              </a:rPr>
              <a:t>Bonne gouvernance financière (BGF) </a:t>
            </a:r>
            <a:br>
              <a:rPr lang="de-DE" dirty="0"/>
            </a:br>
            <a:endParaRPr lang="en-GB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3F92754-EA38-48C6-AAFC-A6F6730D42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9848" y="2333649"/>
            <a:ext cx="8444152" cy="1097223"/>
          </a:xfrm>
        </p:spPr>
        <p:txBody>
          <a:bodyPr vert="horz" lIns="0" tIns="0" rIns="72000" bIns="0" rtlCol="0" anchor="t">
            <a:spAutoFit/>
          </a:bodyPr>
          <a:lstStyle/>
          <a:p>
            <a:endParaRPr lang="de-DE" sz="1600" dirty="0">
              <a:latin typeface="BundesSans Office" panose="020B0002030500000203" pitchFamily="34" charset="0"/>
            </a:endParaRPr>
          </a:p>
          <a:p>
            <a:r>
              <a:rPr lang="fr-FR" sz="1800" b="1" dirty="0">
                <a:latin typeface="BundesSans Office" panose="020B0002030500000203" pitchFamily="34" charset="0"/>
              </a:rPr>
              <a:t>DGCT</a:t>
            </a:r>
          </a:p>
          <a:p>
            <a:r>
              <a:rPr lang="fr-FR" sz="1800" b="1" dirty="0">
                <a:latin typeface="BundesSans Office" panose="020B0002030500000203" pitchFamily="34" charset="0"/>
              </a:rPr>
              <a:t>02 mars 2023, Rabat</a:t>
            </a:r>
            <a:endParaRPr lang="fr-FR" sz="2000" b="1" dirty="0"/>
          </a:p>
        </p:txBody>
      </p:sp>
      <p:pic>
        <p:nvPicPr>
          <p:cNvPr id="7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E5503C4-7AC1-4A3B-B6C7-707BBBD515A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608" y="3935251"/>
            <a:ext cx="2748280" cy="1136650"/>
          </a:xfrm>
          <a:prstGeom prst="rect">
            <a:avLst/>
          </a:prstGeom>
        </p:spPr>
      </p:pic>
      <p:pic>
        <p:nvPicPr>
          <p:cNvPr id="8" name="Grafik 5">
            <a:extLst>
              <a:ext uri="{FF2B5EF4-FFF2-40B4-BE49-F238E27FC236}">
                <a16:creationId xmlns:a16="http://schemas.microsoft.com/office/drawing/2014/main" id="{CC0044B9-9F7B-4FB6-9C70-814D2F09E9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180" y="4176551"/>
            <a:ext cx="1988820" cy="654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183189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49817" y="240212"/>
            <a:ext cx="8567183" cy="540544"/>
          </a:xfrm>
        </p:spPr>
        <p:txBody>
          <a:bodyPr/>
          <a:lstStyle/>
          <a:p>
            <a:pPr algn="ctr"/>
            <a:r>
              <a:rPr lang="de-DE" dirty="0"/>
              <a:t>Merci!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1059417" y="4926383"/>
            <a:ext cx="533639" cy="92333"/>
          </a:xfrm>
        </p:spPr>
        <p:txBody>
          <a:bodyPr/>
          <a:lstStyle/>
          <a:p>
            <a:r>
              <a:rPr lang="de-DE" dirty="0"/>
              <a:t>06.10.2022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449817" y="4926383"/>
            <a:ext cx="450850" cy="92333"/>
          </a:xfrm>
        </p:spPr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11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4739C0A-5325-48F4-81E7-F07227D7532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235" y="2140701"/>
            <a:ext cx="2969994" cy="1357241"/>
          </a:xfrm>
          <a:prstGeom prst="rect">
            <a:avLst/>
          </a:prstGeom>
        </p:spPr>
      </p:pic>
      <p:pic>
        <p:nvPicPr>
          <p:cNvPr id="12" name="Grafik 5">
            <a:extLst>
              <a:ext uri="{FF2B5EF4-FFF2-40B4-BE49-F238E27FC236}">
                <a16:creationId xmlns:a16="http://schemas.microsoft.com/office/drawing/2014/main" id="{026E9F94-57F8-43E4-9ECE-E91FB205339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086" y="2379945"/>
            <a:ext cx="2204681" cy="844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958656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EFAD293-9D45-CCD1-69BB-98D102DDC35C}"/>
              </a:ext>
            </a:extLst>
          </p:cNvPr>
          <p:cNvSpPr txBox="1"/>
          <p:nvPr/>
        </p:nvSpPr>
        <p:spPr>
          <a:xfrm>
            <a:off x="6558844" y="1727202"/>
            <a:ext cx="2449689" cy="246221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Mario KLEE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Chef de </a:t>
            </a:r>
            <a:r>
              <a:rPr lang="de-DE" sz="1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projet</a:t>
            </a:r>
            <a:r>
              <a:rPr lang="de-DE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de-DE" sz="1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bonne</a:t>
            </a:r>
            <a:r>
              <a:rPr lang="de-DE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gouvernance</a:t>
            </a:r>
            <a:r>
              <a:rPr lang="de-DE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financière</a:t>
            </a:r>
            <a:r>
              <a:rPr lang="de-DE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 - BGF</a:t>
            </a:r>
            <a:endParaRPr lang="fr-FR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Deutsche Gesellschaft für 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Internationale Zusammenarbeit (GIZ) GmbH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Rue </a:t>
            </a:r>
            <a:r>
              <a:rPr lang="de-DE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Sefrou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10 020 Rabat, </a:t>
            </a:r>
            <a:r>
              <a:rPr lang="de-DE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Maroc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M: +212 (0)764 31 95 13</a:t>
            </a:r>
            <a:endParaRPr lang="fr-F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E: </a:t>
            </a:r>
            <a:r>
              <a:rPr lang="de-DE" sz="1600" b="1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mario.klee@giz.de</a:t>
            </a:r>
            <a:r>
              <a:rPr lang="de-DE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fr-FR" sz="1050" b="1" dirty="0"/>
          </a:p>
        </p:txBody>
      </p:sp>
    </p:spTree>
    <p:extLst>
      <p:ext uri="{BB962C8B-B14F-4D97-AF65-F5344CB8AC3E}">
        <p14:creationId xmlns:p14="http://schemas.microsoft.com/office/powerpoint/2010/main" val="379425481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444744EC-5510-484B-BC8A-F5CC36BF45C4}"/>
              </a:ext>
            </a:extLst>
          </p:cNvPr>
          <p:cNvSpPr/>
          <p:nvPr/>
        </p:nvSpPr>
        <p:spPr>
          <a:xfrm>
            <a:off x="-47501" y="-33867"/>
            <a:ext cx="3028208" cy="2838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A6BDF61-6F6A-4A0B-96A0-A3B378AD8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83" y="530878"/>
            <a:ext cx="2130136" cy="8240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2400" kern="1200" dirty="0">
                <a:solidFill>
                  <a:srgbClr val="FF0000"/>
                </a:solidFill>
                <a:latin typeface="BundesSans Office" panose="020B0002030500000203" pitchFamily="34" charset="0"/>
              </a:rPr>
              <a:t>Agenda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51FFBC-A9D4-41ED-A2B6-74B4B6D05B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194857" y="4767262"/>
            <a:ext cx="469082" cy="27384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Page </a:t>
            </a:r>
            <a:fld id="{3A8B5DB7-81A8-4ED4-916B-6B23CD603687}" type="slidenum"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59FB7722-6165-18F0-8E8B-7D87A2AC6D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775873"/>
              </p:ext>
            </p:extLst>
          </p:nvPr>
        </p:nvGraphicFramePr>
        <p:xfrm>
          <a:off x="1569157" y="767644"/>
          <a:ext cx="6524976" cy="3518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8336">
                  <a:extLst>
                    <a:ext uri="{9D8B030D-6E8A-4147-A177-3AD203B41FA5}">
                      <a16:colId xmlns:a16="http://schemas.microsoft.com/office/drawing/2014/main" val="1120742803"/>
                    </a:ext>
                  </a:extLst>
                </a:gridCol>
                <a:gridCol w="4826640">
                  <a:extLst>
                    <a:ext uri="{9D8B030D-6E8A-4147-A177-3AD203B41FA5}">
                      <a16:colId xmlns:a16="http://schemas.microsoft.com/office/drawing/2014/main" val="1357654414"/>
                    </a:ext>
                  </a:extLst>
                </a:gridCol>
              </a:tblGrid>
              <a:tr h="3938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</a:rPr>
                        <a:t>Temps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</a:rPr>
                        <a:t>Contenu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2147806"/>
                  </a:ext>
                </a:extLst>
              </a:tr>
              <a:tr h="852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</a:rPr>
                        <a:t>14.30 – 15.00h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</a:rPr>
                        <a:t>Mots d’ouverture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</a:rPr>
                        <a:t>M. le Wali, Secrétaire général, Directeur général des collectivités territoriales par intérim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</a:rPr>
                        <a:t>M. Chef de Division de la fiscalité locale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</a:rPr>
                        <a:t>Madame la Coordinatrice du Cluster, GIZ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3489101"/>
                  </a:ext>
                </a:extLst>
              </a:tr>
              <a:tr h="508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</a:rPr>
                        <a:t>15.00 - 15.30h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</a:rPr>
                        <a:t>Présentation du projet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1879010"/>
                  </a:ext>
                </a:extLst>
              </a:tr>
              <a:tr h="563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</a:rPr>
                        <a:t>15.30 - 16.30h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</a:rPr>
                        <a:t>Echange sur les grandes lignes de la planification du projet et prochaines étapes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3905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38118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 descr="Ein Bild, das draußen, Baum, Himmel, Boden enthält.&#10;&#10;Automatisch generierte Beschreibung">
            <a:extLst>
              <a:ext uri="{FF2B5EF4-FFF2-40B4-BE49-F238E27FC236}">
                <a16:creationId xmlns:a16="http://schemas.microsoft.com/office/drawing/2014/main" id="{0EF3D32C-A128-433A-BE1E-A3A4C347C66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21002" b="21002"/>
          <a:stretch>
            <a:fillRect/>
          </a:stretch>
        </p:blipFill>
        <p:spPr/>
      </p:pic>
      <p:sp>
        <p:nvSpPr>
          <p:cNvPr id="33" name="Titel 32">
            <a:extLst>
              <a:ext uri="{FF2B5EF4-FFF2-40B4-BE49-F238E27FC236}">
                <a16:creationId xmlns:a16="http://schemas.microsoft.com/office/drawing/2014/main" id="{5DC1239C-6BBB-48A1-88E4-ACF7052EA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26" y="649522"/>
            <a:ext cx="8893865" cy="3030064"/>
          </a:xfrm>
        </p:spPr>
        <p:txBody>
          <a:bodyPr/>
          <a:lstStyle/>
          <a:p>
            <a:r>
              <a:rPr lang="fr-FR" sz="3200" kern="0" spc="-150" dirty="0">
                <a:solidFill>
                  <a:srgbClr val="C00000"/>
                </a:solidFill>
                <a:latin typeface="BundesSans Office" panose="020B0002030500000203" pitchFamily="34" charset="0"/>
              </a:rPr>
              <a:t>Présentation du projet </a:t>
            </a:r>
            <a:br>
              <a:rPr lang="fr-FR" sz="3200" kern="0" spc="-150" dirty="0">
                <a:solidFill>
                  <a:srgbClr val="C00000"/>
                </a:solidFill>
                <a:latin typeface="BundesSans Office" panose="020B0002030500000203" pitchFamily="34" charset="0"/>
              </a:rPr>
            </a:br>
            <a:r>
              <a:rPr lang="fr-FR" sz="3200" kern="0" spc="-150" dirty="0">
                <a:solidFill>
                  <a:srgbClr val="C00000"/>
                </a:solidFill>
                <a:latin typeface="BundesSans Office" panose="020B0002030500000203" pitchFamily="34" charset="0"/>
              </a:rPr>
              <a:t>Bonne gouvernance financière (BGF) </a:t>
            </a:r>
            <a:br>
              <a:rPr lang="de-DE" dirty="0"/>
            </a:br>
            <a:endParaRPr lang="en-GB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3F92754-EA38-48C6-AAFC-A6F6730D42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9848" y="2333649"/>
            <a:ext cx="8444152" cy="1097223"/>
          </a:xfrm>
        </p:spPr>
        <p:txBody>
          <a:bodyPr vert="horz" lIns="0" tIns="0" rIns="72000" bIns="0" rtlCol="0" anchor="t">
            <a:spAutoFit/>
          </a:bodyPr>
          <a:lstStyle/>
          <a:p>
            <a:endParaRPr lang="de-DE" sz="1600" dirty="0">
              <a:latin typeface="BundesSans Office" panose="020B0002030500000203" pitchFamily="34" charset="0"/>
            </a:endParaRPr>
          </a:p>
          <a:p>
            <a:r>
              <a:rPr lang="fr-FR" sz="1800" b="1" dirty="0">
                <a:latin typeface="BundesSans Office" panose="020B0002030500000203" pitchFamily="34" charset="0"/>
              </a:rPr>
              <a:t>Réunion de lancement </a:t>
            </a:r>
          </a:p>
          <a:p>
            <a:r>
              <a:rPr lang="fr-FR" sz="1800" b="1" dirty="0">
                <a:latin typeface="BundesSans Office" panose="020B0002030500000203" pitchFamily="34" charset="0"/>
              </a:rPr>
              <a:t>02 mars 2023, Rabat</a:t>
            </a:r>
            <a:endParaRPr lang="fr-FR" sz="2000" b="1" dirty="0"/>
          </a:p>
        </p:txBody>
      </p:sp>
      <p:pic>
        <p:nvPicPr>
          <p:cNvPr id="7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E5503C4-7AC1-4A3B-B6C7-707BBBD515A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608" y="3935251"/>
            <a:ext cx="2748280" cy="1136650"/>
          </a:xfrm>
          <a:prstGeom prst="rect">
            <a:avLst/>
          </a:prstGeom>
        </p:spPr>
      </p:pic>
      <p:pic>
        <p:nvPicPr>
          <p:cNvPr id="8" name="Grafik 5">
            <a:extLst>
              <a:ext uri="{FF2B5EF4-FFF2-40B4-BE49-F238E27FC236}">
                <a16:creationId xmlns:a16="http://schemas.microsoft.com/office/drawing/2014/main" id="{CC0044B9-9F7B-4FB6-9C70-814D2F09E9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180" y="4176551"/>
            <a:ext cx="1988820" cy="654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358408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171B8B3-1461-6D46-8EDF-5D1285CDB03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vert="horz" wrap="square" lIns="68580" tIns="34290" rIns="68580" bIns="34290" rtlCol="0" anchor="ctr">
            <a:normAutofit fontScale="25000" lnSpcReduction="20000"/>
          </a:bodyPr>
          <a:lstStyle/>
          <a:p>
            <a:pPr>
              <a:spcAft>
                <a:spcPts val="450"/>
              </a:spcAft>
            </a:pPr>
            <a:fld id="{4FAB73BC-B049-4115-A692-8D63A059BFB8}" type="slidenum">
              <a:rPr lang="en-US" smtClean="0"/>
              <a:pPr>
                <a:spcAft>
                  <a:spcPts val="450"/>
                </a:spcAft>
              </a:pPr>
              <a:t>4</a:t>
            </a:fld>
            <a:endParaRPr lang="en-US"/>
          </a:p>
        </p:txBody>
      </p:sp>
      <p:sp>
        <p:nvSpPr>
          <p:cNvPr id="14" name="Titel 2">
            <a:extLst>
              <a:ext uri="{FF2B5EF4-FFF2-40B4-BE49-F238E27FC236}">
                <a16:creationId xmlns:a16="http://schemas.microsoft.com/office/drawing/2014/main" id="{A5DF7BF0-DAD4-487E-824C-FFBB804A8904}"/>
              </a:ext>
            </a:extLst>
          </p:cNvPr>
          <p:cNvSpPr txBox="1">
            <a:spLocks/>
          </p:cNvSpPr>
          <p:nvPr/>
        </p:nvSpPr>
        <p:spPr bwMode="gray">
          <a:xfrm>
            <a:off x="0" y="169141"/>
            <a:ext cx="9144000" cy="350865"/>
          </a:xfrm>
          <a:prstGeom prst="rect">
            <a:avLst/>
          </a:prstGeom>
        </p:spPr>
        <p:txBody>
          <a:bodyPr vert="horz" wrap="square" lIns="0" tIns="0" rIns="72000" bIns="0" rtlCol="0" anchor="ctr">
            <a:spAutoFit/>
          </a:bodyPr>
          <a:lstStyle>
            <a:lvl1pPr algn="ctr" defTabSz="685800" rtl="0" eaLnBrk="1" latinLnBrk="0" hangingPunct="1">
              <a:lnSpc>
                <a:spcPct val="95000"/>
              </a:lnSpc>
              <a:spcBef>
                <a:spcPts val="1200"/>
              </a:spcBef>
              <a:buNone/>
              <a:defRPr sz="26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chemeClr val="tx2"/>
                </a:solidFill>
                <a:latin typeface="BundesSans Office" panose="020B0002030500000203" pitchFamily="34" charset="0"/>
              </a:rPr>
              <a:t>Objectifs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BBD0AA0-C425-4528-81DB-15891E8DE87F}"/>
              </a:ext>
            </a:extLst>
          </p:cNvPr>
          <p:cNvSpPr/>
          <p:nvPr/>
        </p:nvSpPr>
        <p:spPr>
          <a:xfrm>
            <a:off x="2848819" y="551396"/>
            <a:ext cx="3446361" cy="1284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D2C4834-C856-434D-9398-AE183FC8CF5D}"/>
              </a:ext>
            </a:extLst>
          </p:cNvPr>
          <p:cNvSpPr/>
          <p:nvPr/>
        </p:nvSpPr>
        <p:spPr>
          <a:xfrm>
            <a:off x="225778" y="741101"/>
            <a:ext cx="8466666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28600" algn="just"/>
            <a:r>
              <a:rPr lang="fr-FR" sz="1800" b="1" dirty="0">
                <a:solidFill>
                  <a:srgbClr val="000000"/>
                </a:solidFill>
                <a:effectLst/>
                <a:latin typeface="Arial"/>
                <a:ea typeface="Calibri" panose="020F0502020204030204" pitchFamily="34" charset="0"/>
                <a:cs typeface="BundesSans Office" panose="020B0002030500000203"/>
              </a:rPr>
              <a:t>Objectif du projet</a:t>
            </a:r>
          </a:p>
          <a:p>
            <a:pPr marL="228600" algn="just"/>
            <a:r>
              <a:rPr lang="fr-FR" sz="1800" dirty="0">
                <a:solidFill>
                  <a:srgbClr val="000000"/>
                </a:solidFill>
                <a:effectLst/>
                <a:latin typeface="Arial"/>
                <a:ea typeface="Calibri" panose="020F0502020204030204" pitchFamily="34" charset="0"/>
                <a:cs typeface="BundesSans Office" panose="020B0002030500000203"/>
              </a:rPr>
              <a:t>La bonne gouvernance financière des collectivités territoriales est améliorée dans les domaines des recettes propres, de la planification budgétaire et de la gestion budgétaire.</a:t>
            </a:r>
            <a:endParaRPr lang="de-DE" sz="1800" dirty="0">
              <a:solidFill>
                <a:srgbClr val="000000"/>
              </a:solidFill>
              <a:effectLst/>
              <a:latin typeface="BundesSans Office" panose="020B0002030500000203"/>
              <a:ea typeface="Calibri" panose="020F0502020204030204" pitchFamily="34" charset="0"/>
              <a:cs typeface="BundesSans Office" panose="020B0002030500000203"/>
            </a:endParaRPr>
          </a:p>
        </p:txBody>
      </p:sp>
      <p:sp>
        <p:nvSpPr>
          <p:cNvPr id="2" name="Rechteck 4">
            <a:extLst>
              <a:ext uri="{FF2B5EF4-FFF2-40B4-BE49-F238E27FC236}">
                <a16:creationId xmlns:a16="http://schemas.microsoft.com/office/drawing/2014/main" id="{53202544-D387-2E2F-9D1A-FBDD355A9D03}"/>
              </a:ext>
            </a:extLst>
          </p:cNvPr>
          <p:cNvSpPr/>
          <p:nvPr/>
        </p:nvSpPr>
        <p:spPr>
          <a:xfrm>
            <a:off x="562705" y="2035234"/>
            <a:ext cx="6910539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28600" algn="just"/>
            <a:r>
              <a:rPr lang="fr-FR" sz="1800" b="1" dirty="0">
                <a:solidFill>
                  <a:srgbClr val="000000"/>
                </a:solidFill>
                <a:effectLst/>
                <a:latin typeface="Arial"/>
                <a:ea typeface="Calibri" panose="020F0502020204030204" pitchFamily="34" charset="0"/>
                <a:cs typeface="BundesSans Office" panose="020B0002030500000203"/>
              </a:rPr>
              <a:t>Champ d’intervention 1 – Axe 1</a:t>
            </a:r>
          </a:p>
          <a:p>
            <a:pPr marL="228600" algn="just"/>
            <a:r>
              <a:rPr lang="fr-FR" sz="1800" dirty="0">
                <a:solidFill>
                  <a:srgbClr val="000000"/>
                </a:solidFill>
                <a:effectLst/>
                <a:latin typeface="Arial"/>
                <a:ea typeface="Calibri" panose="020F0502020204030204" pitchFamily="34" charset="0"/>
                <a:cs typeface="BundesSans Office" panose="020B0002030500000203"/>
              </a:rPr>
              <a:t>Les communes partenaires ont amélioré la gestion de leurs recettes fiscales propres.</a:t>
            </a:r>
            <a:endParaRPr lang="de-DE" sz="1800" dirty="0">
              <a:solidFill>
                <a:srgbClr val="000000"/>
              </a:solidFill>
              <a:effectLst/>
              <a:latin typeface="BundesSans Office" panose="020B0002030500000203"/>
              <a:ea typeface="Calibri" panose="020F0502020204030204" pitchFamily="34" charset="0"/>
              <a:cs typeface="BundesSans Office" panose="020B0002030500000203"/>
            </a:endParaRPr>
          </a:p>
        </p:txBody>
      </p:sp>
      <p:sp>
        <p:nvSpPr>
          <p:cNvPr id="3" name="Rechteck 4">
            <a:extLst>
              <a:ext uri="{FF2B5EF4-FFF2-40B4-BE49-F238E27FC236}">
                <a16:creationId xmlns:a16="http://schemas.microsoft.com/office/drawing/2014/main" id="{41691F34-ACA6-C5BC-314F-B6ED61B6D69C}"/>
              </a:ext>
            </a:extLst>
          </p:cNvPr>
          <p:cNvSpPr/>
          <p:nvPr/>
        </p:nvSpPr>
        <p:spPr>
          <a:xfrm>
            <a:off x="562704" y="2958564"/>
            <a:ext cx="6910539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28600" algn="just"/>
            <a:r>
              <a:rPr lang="fr-FR" sz="1800" b="1" dirty="0">
                <a:solidFill>
                  <a:srgbClr val="000000"/>
                </a:solidFill>
                <a:effectLst/>
                <a:latin typeface="Arial"/>
                <a:ea typeface="Calibri" panose="020F0502020204030204" pitchFamily="34" charset="0"/>
                <a:cs typeface="BundesSans Office" panose="020B0002030500000203"/>
              </a:rPr>
              <a:t>Champ d’intervention 2 – Axe 2</a:t>
            </a:r>
          </a:p>
          <a:p>
            <a:pPr marL="228600" algn="just"/>
            <a:r>
              <a:rPr lang="fr-FR" sz="1800" dirty="0">
                <a:solidFill>
                  <a:srgbClr val="000000"/>
                </a:solidFill>
                <a:effectLst/>
                <a:latin typeface="Arial"/>
                <a:ea typeface="Calibri" panose="020F0502020204030204" pitchFamily="34" charset="0"/>
                <a:cs typeface="BundesSans Office" panose="020B0002030500000203"/>
              </a:rPr>
              <a:t>Les préalables pour une planification budgétaire plus transparente des investissements des collectivités territoriales sont améliorés.</a:t>
            </a:r>
            <a:endParaRPr lang="de-DE" sz="1800" dirty="0">
              <a:solidFill>
                <a:srgbClr val="000000"/>
              </a:solidFill>
              <a:effectLst/>
              <a:latin typeface="BundesSans Office" panose="020B0002030500000203"/>
              <a:ea typeface="Calibri" panose="020F0502020204030204" pitchFamily="34" charset="0"/>
              <a:cs typeface="BundesSans Office" panose="020B0002030500000203"/>
            </a:endParaRPr>
          </a:p>
        </p:txBody>
      </p:sp>
      <p:sp>
        <p:nvSpPr>
          <p:cNvPr id="6" name="Rechteck 4">
            <a:extLst>
              <a:ext uri="{FF2B5EF4-FFF2-40B4-BE49-F238E27FC236}">
                <a16:creationId xmlns:a16="http://schemas.microsoft.com/office/drawing/2014/main" id="{0245A8C0-68B8-856F-41CD-6A78680CE586}"/>
              </a:ext>
            </a:extLst>
          </p:cNvPr>
          <p:cNvSpPr/>
          <p:nvPr/>
        </p:nvSpPr>
        <p:spPr>
          <a:xfrm>
            <a:off x="562704" y="4220170"/>
            <a:ext cx="6910539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28600" algn="just"/>
            <a:r>
              <a:rPr lang="fr-FR" sz="1800" b="1" dirty="0">
                <a:solidFill>
                  <a:srgbClr val="000000"/>
                </a:solidFill>
                <a:effectLst/>
                <a:latin typeface="Arial"/>
                <a:ea typeface="Calibri" panose="020F0502020204030204" pitchFamily="34" charset="0"/>
                <a:cs typeface="BundesSans Office" panose="020B0002030500000203"/>
              </a:rPr>
              <a:t>Champ d’intervention 3 – Axe 3</a:t>
            </a:r>
          </a:p>
          <a:p>
            <a:pPr marL="228600" algn="just"/>
            <a:r>
              <a:rPr lang="fr-FR" sz="1800" dirty="0">
                <a:solidFill>
                  <a:srgbClr val="000000"/>
                </a:solidFill>
                <a:effectLst/>
                <a:latin typeface="Arial"/>
                <a:ea typeface="Calibri" panose="020F0502020204030204" pitchFamily="34" charset="0"/>
                <a:cs typeface="BundesSans Office" panose="020B0002030500000203"/>
              </a:rPr>
              <a:t>Les collectivités territoriales disposent d'instruments de gestion budgétaire.</a:t>
            </a:r>
            <a:endParaRPr lang="de-DE" sz="1800" dirty="0">
              <a:solidFill>
                <a:srgbClr val="000000"/>
              </a:solidFill>
              <a:effectLst/>
              <a:latin typeface="BundesSans Office" panose="020B0002030500000203"/>
              <a:ea typeface="Calibri" panose="020F0502020204030204" pitchFamily="34" charset="0"/>
              <a:cs typeface="BundesSans Office" panose="020B0002030500000203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BAC0425-CD1A-F93C-4241-D6F1F961FD4E}"/>
              </a:ext>
            </a:extLst>
          </p:cNvPr>
          <p:cNvSpPr/>
          <p:nvPr/>
        </p:nvSpPr>
        <p:spPr>
          <a:xfrm rot="543205">
            <a:off x="7516942" y="2159120"/>
            <a:ext cx="1693334" cy="68949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Communes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2E508E0-D6FA-7047-2A98-FA1E10A91A70}"/>
              </a:ext>
            </a:extLst>
          </p:cNvPr>
          <p:cNvSpPr/>
          <p:nvPr/>
        </p:nvSpPr>
        <p:spPr>
          <a:xfrm rot="543205">
            <a:off x="7516943" y="3124740"/>
            <a:ext cx="1693334" cy="68949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/>
              <a:t>Regions</a:t>
            </a:r>
            <a:r>
              <a:rPr lang="fr-FR" b="1" dirty="0"/>
              <a:t> et </a:t>
            </a:r>
            <a:r>
              <a:rPr lang="fr-FR" dirty="0"/>
              <a:t>Communes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92784BB-7FAE-3957-CFDC-3774EA1D12BB}"/>
              </a:ext>
            </a:extLst>
          </p:cNvPr>
          <p:cNvSpPr/>
          <p:nvPr/>
        </p:nvSpPr>
        <p:spPr>
          <a:xfrm rot="543205">
            <a:off x="7516941" y="4072482"/>
            <a:ext cx="1693334" cy="68949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Regions</a:t>
            </a:r>
            <a:r>
              <a:rPr lang="fr-FR" dirty="0"/>
              <a:t> et </a:t>
            </a:r>
            <a:r>
              <a:rPr lang="fr-FR" b="1" dirty="0"/>
              <a:t>Communes</a:t>
            </a:r>
          </a:p>
        </p:txBody>
      </p:sp>
    </p:spTree>
    <p:extLst>
      <p:ext uri="{BB962C8B-B14F-4D97-AF65-F5344CB8AC3E}">
        <p14:creationId xmlns:p14="http://schemas.microsoft.com/office/powerpoint/2010/main" val="73424151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2">
            <a:extLst>
              <a:ext uri="{FF2B5EF4-FFF2-40B4-BE49-F238E27FC236}">
                <a16:creationId xmlns:a16="http://schemas.microsoft.com/office/drawing/2014/main" id="{16795DB7-D67F-418E-820F-01F94C505666}"/>
              </a:ext>
            </a:extLst>
          </p:cNvPr>
          <p:cNvSpPr txBox="1">
            <a:spLocks/>
          </p:cNvSpPr>
          <p:nvPr/>
        </p:nvSpPr>
        <p:spPr>
          <a:xfrm>
            <a:off x="530534" y="136491"/>
            <a:ext cx="7772892" cy="39051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800" dirty="0">
                <a:latin typeface="Arial"/>
                <a:cs typeface="Arial"/>
              </a:rPr>
              <a:t>Vue </a:t>
            </a:r>
            <a:r>
              <a:rPr lang="en-US" sz="1800" dirty="0" err="1">
                <a:latin typeface="Arial"/>
                <a:cs typeface="Arial"/>
              </a:rPr>
              <a:t>d’ensemble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62000D-9069-4AEF-9A01-3A7C943C0EF9}"/>
              </a:ext>
            </a:extLst>
          </p:cNvPr>
          <p:cNvSpPr txBox="1"/>
          <p:nvPr/>
        </p:nvSpPr>
        <p:spPr>
          <a:xfrm>
            <a:off x="826708" y="998969"/>
            <a:ext cx="76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Durée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20C7E65-6F97-4F18-B16F-78674D5BF312}"/>
              </a:ext>
            </a:extLst>
          </p:cNvPr>
          <p:cNvSpPr/>
          <p:nvPr/>
        </p:nvSpPr>
        <p:spPr>
          <a:xfrm>
            <a:off x="3504778" y="83237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02/2021 au 01/2026</a:t>
            </a:r>
          </a:p>
          <a:p>
            <a:r>
              <a:rPr lang="de-DE" sz="1600" dirty="0" err="1">
                <a:latin typeface="Arial" panose="020B0604020202020204" pitchFamily="34" charset="0"/>
                <a:ea typeface="Calibri" panose="020F0502020204030204" pitchFamily="34" charset="0"/>
              </a:rPr>
              <a:t>Offre</a:t>
            </a: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</a:rPr>
              <a:t> de </a:t>
            </a:r>
            <a:r>
              <a:rPr lang="de-DE" sz="1600" dirty="0" err="1">
                <a:latin typeface="Arial" panose="020B0604020202020204" pitchFamily="34" charset="0"/>
                <a:ea typeface="Calibri" panose="020F0502020204030204" pitchFamily="34" charset="0"/>
              </a:rPr>
              <a:t>changement</a:t>
            </a: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</a:rPr>
              <a:t> 10/2022</a:t>
            </a:r>
          </a:p>
          <a:p>
            <a:r>
              <a:rPr lang="de-DE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Contrat</a:t>
            </a:r>
            <a:r>
              <a:rPr lang="de-DE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d‘execution</a:t>
            </a:r>
            <a:r>
              <a:rPr lang="de-DE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signé</a:t>
            </a:r>
            <a:r>
              <a:rPr lang="de-DE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</a:rPr>
              <a:t>01/2023</a:t>
            </a:r>
            <a:r>
              <a:rPr lang="de-DE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 sz="1600" dirty="0"/>
          </a:p>
        </p:txBody>
      </p:sp>
      <p:pic>
        <p:nvPicPr>
          <p:cNvPr id="17" name="Graphic 16" descr="Daily calendar">
            <a:extLst>
              <a:ext uri="{FF2B5EF4-FFF2-40B4-BE49-F238E27FC236}">
                <a16:creationId xmlns:a16="http://schemas.microsoft.com/office/drawing/2014/main" id="{4DCF0508-D667-43E5-B8F3-C63EB8A41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05937" y="877305"/>
            <a:ext cx="554085" cy="55408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EED6CAE-1240-435F-8893-4A277D2D3AC4}"/>
              </a:ext>
            </a:extLst>
          </p:cNvPr>
          <p:cNvSpPr txBox="1"/>
          <p:nvPr/>
        </p:nvSpPr>
        <p:spPr>
          <a:xfrm>
            <a:off x="826708" y="1768448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33E8103-B18E-49D7-AC44-D2F75194D1A8}"/>
              </a:ext>
            </a:extLst>
          </p:cNvPr>
          <p:cNvSpPr/>
          <p:nvPr/>
        </p:nvSpPr>
        <p:spPr>
          <a:xfrm>
            <a:off x="3504778" y="173708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</a:rPr>
              <a:t>9.000.000 € </a:t>
            </a:r>
            <a:endParaRPr lang="en-US" sz="1600" dirty="0">
              <a:highlight>
                <a:srgbClr val="FFFF00"/>
              </a:highlight>
            </a:endParaRPr>
          </a:p>
        </p:txBody>
      </p:sp>
      <p:pic>
        <p:nvPicPr>
          <p:cNvPr id="26" name="Graphic 25" descr="Coins">
            <a:extLst>
              <a:ext uri="{FF2B5EF4-FFF2-40B4-BE49-F238E27FC236}">
                <a16:creationId xmlns:a16="http://schemas.microsoft.com/office/drawing/2014/main" id="{A023BB97-BC11-455B-AFC4-922E9ECB25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57017" y="1768448"/>
            <a:ext cx="472780" cy="47278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EE4A184-329B-4CD4-971A-2AE07C2ABF33}"/>
              </a:ext>
            </a:extLst>
          </p:cNvPr>
          <p:cNvSpPr txBox="1"/>
          <p:nvPr/>
        </p:nvSpPr>
        <p:spPr>
          <a:xfrm>
            <a:off x="824218" y="2477797"/>
            <a:ext cx="1861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Portage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politique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Graphic 30" descr="Handshake">
            <a:extLst>
              <a:ext uri="{FF2B5EF4-FFF2-40B4-BE49-F238E27FC236}">
                <a16:creationId xmlns:a16="http://schemas.microsoft.com/office/drawing/2014/main" id="{E0F9D43E-75D2-410A-8D2E-31647670F4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21702" y="2833708"/>
            <a:ext cx="543411" cy="543411"/>
          </a:xfrm>
          <a:prstGeom prst="rect">
            <a:avLst/>
          </a:prstGeom>
        </p:spPr>
      </p:pic>
      <p:sp>
        <p:nvSpPr>
          <p:cNvPr id="18" name="TextBox 27">
            <a:extLst>
              <a:ext uri="{FF2B5EF4-FFF2-40B4-BE49-F238E27FC236}">
                <a16:creationId xmlns:a16="http://schemas.microsoft.com/office/drawing/2014/main" id="{547D93AA-57E9-43E1-976A-BC46A9FB0188}"/>
              </a:ext>
            </a:extLst>
          </p:cNvPr>
          <p:cNvSpPr txBox="1"/>
          <p:nvPr/>
        </p:nvSpPr>
        <p:spPr>
          <a:xfrm>
            <a:off x="801955" y="3247276"/>
            <a:ext cx="1582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Partenaires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51060B3-5FED-4B65-AB4E-21ACD51F95D2}"/>
              </a:ext>
            </a:extLst>
          </p:cNvPr>
          <p:cNvSpPr/>
          <p:nvPr/>
        </p:nvSpPr>
        <p:spPr>
          <a:xfrm>
            <a:off x="3504778" y="2446570"/>
            <a:ext cx="5041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Ministère de l‘Intérieur</a:t>
            </a:r>
          </a:p>
          <a:p>
            <a:r>
              <a:rPr lang="fr-FR" sz="1600" i="1" dirty="0">
                <a:latin typeface="Arial" panose="020B0604020202020204" pitchFamily="34" charset="0"/>
                <a:ea typeface="Calibri" panose="020F0502020204030204" pitchFamily="34" charset="0"/>
              </a:rPr>
              <a:t>Direction générale des collectivités territoriales</a:t>
            </a:r>
            <a:endParaRPr lang="de-DE" sz="16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4F81DC5-1879-461A-9486-C6B526C4EAB6}"/>
              </a:ext>
            </a:extLst>
          </p:cNvPr>
          <p:cNvSpPr/>
          <p:nvPr/>
        </p:nvSpPr>
        <p:spPr>
          <a:xfrm>
            <a:off x="3504778" y="3269350"/>
            <a:ext cx="55460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Arial" panose="020B0604020202020204" pitchFamily="34" charset="0"/>
              </a:rPr>
              <a:t>Ministère de l‘Intérieur (DGCT), </a:t>
            </a:r>
          </a:p>
          <a:p>
            <a:r>
              <a:rPr lang="fr-FR" sz="1600" dirty="0">
                <a:latin typeface="Arial" panose="020B0604020202020204" pitchFamily="34" charset="0"/>
              </a:rPr>
              <a:t>Ministère de l’Economie et des finances (TGR), </a:t>
            </a:r>
          </a:p>
          <a:p>
            <a:r>
              <a:rPr lang="fr-FR" sz="1600" dirty="0">
                <a:latin typeface="Arial" panose="020B0604020202020204" pitchFamily="34" charset="0"/>
              </a:rPr>
              <a:t>Collectivités territoriales, </a:t>
            </a:r>
          </a:p>
          <a:p>
            <a:r>
              <a:rPr lang="fr-FR" sz="1600" dirty="0">
                <a:latin typeface="Arial" panose="020B0604020202020204" pitchFamily="34" charset="0"/>
              </a:rPr>
              <a:t>Universités</a:t>
            </a:r>
            <a:endParaRPr lang="de-DE" sz="1600" dirty="0">
              <a:latin typeface="Arial" panose="020B0604020202020204" pitchFamily="34" charset="0"/>
            </a:endParaRP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3DE961F1-0187-43A2-A195-5C22156A777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0085E9D-9DB4-49D2-9163-71F960FAF9F8}" type="datetime1">
              <a:rPr lang="de-DE" smtClean="0"/>
              <a:t>02.03.2023</a:t>
            </a:fld>
            <a:endParaRPr lang="de-DE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3B13CBF7-AE14-41BB-8AF7-602428D309E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5</a:t>
            </a:fld>
            <a:endParaRPr/>
          </a:p>
        </p:txBody>
      </p:sp>
      <p:sp>
        <p:nvSpPr>
          <p:cNvPr id="2" name="Rechteck 17">
            <a:extLst>
              <a:ext uri="{FF2B5EF4-FFF2-40B4-BE49-F238E27FC236}">
                <a16:creationId xmlns:a16="http://schemas.microsoft.com/office/drawing/2014/main" id="{32C894DF-F8CF-BAA1-F53F-0B0A4FF91196}"/>
              </a:ext>
            </a:extLst>
          </p:cNvPr>
          <p:cNvSpPr/>
          <p:nvPr/>
        </p:nvSpPr>
        <p:spPr>
          <a:xfrm>
            <a:off x="2848819" y="551396"/>
            <a:ext cx="3446361" cy="1284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/>
          </a:p>
        </p:txBody>
      </p:sp>
    </p:spTree>
    <p:extLst>
      <p:ext uri="{BB962C8B-B14F-4D97-AF65-F5344CB8AC3E}">
        <p14:creationId xmlns:p14="http://schemas.microsoft.com/office/powerpoint/2010/main" val="185724385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F1CFB64-E300-F14A-87C2-E636A311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8000" y="4853028"/>
            <a:ext cx="730250" cy="205740"/>
          </a:xfrm>
        </p:spPr>
        <p:txBody>
          <a:bodyPr>
            <a:normAutofit/>
          </a:bodyPr>
          <a:lstStyle/>
          <a:p>
            <a:pPr>
              <a:spcAft>
                <a:spcPts val="450"/>
              </a:spcAft>
            </a:pPr>
            <a:fld id="{4FAB73BC-B049-4115-A692-8D63A059BFB8}" type="slidenum">
              <a:rPr lang="en-US">
                <a:solidFill>
                  <a:srgbClr val="FFFFFF"/>
                </a:solidFill>
              </a:rPr>
              <a:pPr>
                <a:spcAft>
                  <a:spcPts val="45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89BF0396-9B9E-7253-8B85-31ADCC560A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418011"/>
              </p:ext>
            </p:extLst>
          </p:nvPr>
        </p:nvGraphicFramePr>
        <p:xfrm>
          <a:off x="406401" y="893324"/>
          <a:ext cx="7315200" cy="3799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9740">
                  <a:extLst>
                    <a:ext uri="{9D8B030D-6E8A-4147-A177-3AD203B41FA5}">
                      <a16:colId xmlns:a16="http://schemas.microsoft.com/office/drawing/2014/main" val="1174959442"/>
                    </a:ext>
                  </a:extLst>
                </a:gridCol>
                <a:gridCol w="5285460">
                  <a:extLst>
                    <a:ext uri="{9D8B030D-6E8A-4147-A177-3AD203B41FA5}">
                      <a16:colId xmlns:a16="http://schemas.microsoft.com/office/drawing/2014/main" val="4185045994"/>
                    </a:ext>
                  </a:extLst>
                </a:gridCol>
              </a:tblGrid>
              <a:tr h="497182">
                <a:tc>
                  <a:txBody>
                    <a:bodyPr/>
                    <a:lstStyle/>
                    <a:p>
                      <a:r>
                        <a:rPr lang="fr-FR" sz="2000" dirty="0"/>
                        <a:t>Axe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Appui projet BGF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83437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inden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FR" sz="1800" b="0" u="non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Recettes communales</a:t>
                      </a:r>
                      <a:endParaRPr lang="fr-FR" sz="1800" b="0" u="none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1800" b="0" u="non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Elaboration et mise en œuvre des plans de mobilisation des ressources </a:t>
                      </a:r>
                      <a:endParaRPr lang="fr-FR" sz="18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63726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inden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endParaRPr lang="fr-FR" sz="18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800" b="0" u="non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Gestion des taxes liées au foncier</a:t>
                      </a:r>
                      <a:endParaRPr lang="fr-FR" sz="18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23405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inden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FR" sz="1800" b="0" u="non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 Planification budgétaire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1800" b="0" u="non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Méthodologie pour intégrer les coûts engendrés par les investissements publics</a:t>
                      </a:r>
                      <a:endParaRPr lang="fr-FR" sz="18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9591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inden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endParaRPr lang="fr-FR" sz="18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800" b="0" u="non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Investissement public et transparence: participation et genre </a:t>
                      </a:r>
                      <a:endParaRPr lang="fr-FR" sz="18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94210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800" b="0" u="none" dirty="0"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 Outils de gestion budgétaire</a:t>
                      </a:r>
                      <a:endParaRPr lang="fr-FR" sz="1800" b="0" u="none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1800" b="0" u="non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Reforme comptable des </a:t>
                      </a:r>
                      <a:r>
                        <a:rPr lang="fr-FR" sz="1800" b="0" u="non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collectivités territoriales: </a:t>
                      </a:r>
                      <a:r>
                        <a:rPr lang="fr-FR" sz="1800" b="0" u="non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bilan d’ouverture et normes comptables</a:t>
                      </a:r>
                      <a:endParaRPr lang="fr-FR" sz="18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74887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inden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endParaRPr lang="fr-FR" sz="18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800" b="0" u="non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Développement des indicateurs clefs (KPI)</a:t>
                      </a:r>
                      <a:endParaRPr lang="fr-FR" sz="18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168370"/>
                  </a:ext>
                </a:extLst>
              </a:tr>
            </a:tbl>
          </a:graphicData>
        </a:graphic>
      </p:graphicFrame>
      <p:sp>
        <p:nvSpPr>
          <p:cNvPr id="5" name="Titel 2">
            <a:extLst>
              <a:ext uri="{FF2B5EF4-FFF2-40B4-BE49-F238E27FC236}">
                <a16:creationId xmlns:a16="http://schemas.microsoft.com/office/drawing/2014/main" id="{C7EB8A1F-5BA3-F34D-4E69-6EFB503F9AE0}"/>
              </a:ext>
            </a:extLst>
          </p:cNvPr>
          <p:cNvSpPr txBox="1">
            <a:spLocks/>
          </p:cNvSpPr>
          <p:nvPr/>
        </p:nvSpPr>
        <p:spPr bwMode="gray">
          <a:xfrm>
            <a:off x="0" y="169141"/>
            <a:ext cx="9144000" cy="350865"/>
          </a:xfrm>
          <a:prstGeom prst="rect">
            <a:avLst/>
          </a:prstGeom>
        </p:spPr>
        <p:txBody>
          <a:bodyPr vert="horz" wrap="square" lIns="0" tIns="0" rIns="72000" bIns="0" rtlCol="0" anchor="ctr">
            <a:spAutoFit/>
          </a:bodyPr>
          <a:lstStyle>
            <a:lvl1pPr algn="ctr" defTabSz="685800" rtl="0" eaLnBrk="1" latinLnBrk="0" hangingPunct="1">
              <a:lnSpc>
                <a:spcPct val="95000"/>
              </a:lnSpc>
              <a:spcBef>
                <a:spcPts val="1200"/>
              </a:spcBef>
              <a:buNone/>
              <a:defRPr sz="26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chemeClr val="tx2"/>
                </a:solidFill>
                <a:latin typeface="BundesSans Office" panose="020B0002030500000203" pitchFamily="34" charset="0"/>
              </a:rPr>
              <a:t>Processus de travail</a:t>
            </a:r>
          </a:p>
        </p:txBody>
      </p:sp>
      <p:sp>
        <p:nvSpPr>
          <p:cNvPr id="6" name="Rechteck 17">
            <a:extLst>
              <a:ext uri="{FF2B5EF4-FFF2-40B4-BE49-F238E27FC236}">
                <a16:creationId xmlns:a16="http://schemas.microsoft.com/office/drawing/2014/main" id="{7A3CE357-45B1-7134-4745-AF1B03181A60}"/>
              </a:ext>
            </a:extLst>
          </p:cNvPr>
          <p:cNvSpPr/>
          <p:nvPr/>
        </p:nvSpPr>
        <p:spPr>
          <a:xfrm>
            <a:off x="2848819" y="551396"/>
            <a:ext cx="3446361" cy="1284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/>
          </a:p>
        </p:txBody>
      </p:sp>
      <p:sp>
        <p:nvSpPr>
          <p:cNvPr id="3" name="Légende : flèche vers la droite 2">
            <a:extLst>
              <a:ext uri="{FF2B5EF4-FFF2-40B4-BE49-F238E27FC236}">
                <a16:creationId xmlns:a16="http://schemas.microsoft.com/office/drawing/2014/main" id="{B8965F8B-0230-BCB1-7122-48ED0708C443}"/>
              </a:ext>
            </a:extLst>
          </p:cNvPr>
          <p:cNvSpPr/>
          <p:nvPr/>
        </p:nvSpPr>
        <p:spPr>
          <a:xfrm>
            <a:off x="7826726" y="1546578"/>
            <a:ext cx="1031524" cy="3025421"/>
          </a:xfrm>
          <a:prstGeom prst="rightArrowCallout">
            <a:avLst>
              <a:gd name="adj1" fmla="val 17564"/>
              <a:gd name="adj2" fmla="val 34915"/>
              <a:gd name="adj3" fmla="val 16245"/>
              <a:gd name="adj4" fmla="val 6497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sz="1800" b="1" dirty="0"/>
              <a:t>Mise à l’échelle et partage</a:t>
            </a:r>
          </a:p>
        </p:txBody>
      </p:sp>
    </p:spTree>
    <p:extLst>
      <p:ext uri="{BB962C8B-B14F-4D97-AF65-F5344CB8AC3E}">
        <p14:creationId xmlns:p14="http://schemas.microsoft.com/office/powerpoint/2010/main" val="368801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F1CFB64-E300-F14A-87C2-E636A311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8000" y="4853028"/>
            <a:ext cx="730250" cy="205740"/>
          </a:xfrm>
        </p:spPr>
        <p:txBody>
          <a:bodyPr>
            <a:normAutofit/>
          </a:bodyPr>
          <a:lstStyle/>
          <a:p>
            <a:pPr>
              <a:spcAft>
                <a:spcPts val="450"/>
              </a:spcAft>
            </a:pPr>
            <a:fld id="{4FAB73BC-B049-4115-A692-8D63A059BFB8}" type="slidenum">
              <a:rPr lang="en-US">
                <a:solidFill>
                  <a:srgbClr val="FFFFFF"/>
                </a:solidFill>
              </a:rPr>
              <a:pPr>
                <a:spcAft>
                  <a:spcPts val="45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C7EB8A1F-5BA3-F34D-4E69-6EFB503F9AE0}"/>
              </a:ext>
            </a:extLst>
          </p:cNvPr>
          <p:cNvSpPr txBox="1">
            <a:spLocks/>
          </p:cNvSpPr>
          <p:nvPr/>
        </p:nvSpPr>
        <p:spPr bwMode="gray">
          <a:xfrm>
            <a:off x="0" y="169141"/>
            <a:ext cx="9144000" cy="350865"/>
          </a:xfrm>
          <a:prstGeom prst="rect">
            <a:avLst/>
          </a:prstGeom>
        </p:spPr>
        <p:txBody>
          <a:bodyPr vert="horz" wrap="square" lIns="0" tIns="0" rIns="72000" bIns="0" rtlCol="0" anchor="ctr">
            <a:spAutoFit/>
          </a:bodyPr>
          <a:lstStyle>
            <a:lvl1pPr algn="ctr" defTabSz="685800" rtl="0" eaLnBrk="1" latinLnBrk="0" hangingPunct="1">
              <a:lnSpc>
                <a:spcPct val="95000"/>
              </a:lnSpc>
              <a:spcBef>
                <a:spcPts val="1200"/>
              </a:spcBef>
              <a:buNone/>
              <a:defRPr sz="26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chemeClr val="tx2"/>
                </a:solidFill>
                <a:latin typeface="BundesSans Office" panose="020B0002030500000203" pitchFamily="34" charset="0"/>
              </a:rPr>
              <a:t>Structure de pilotage du projet</a:t>
            </a:r>
          </a:p>
        </p:txBody>
      </p:sp>
      <p:sp>
        <p:nvSpPr>
          <p:cNvPr id="6" name="Rechteck 17">
            <a:extLst>
              <a:ext uri="{FF2B5EF4-FFF2-40B4-BE49-F238E27FC236}">
                <a16:creationId xmlns:a16="http://schemas.microsoft.com/office/drawing/2014/main" id="{7A3CE357-45B1-7134-4745-AF1B03181A60}"/>
              </a:ext>
            </a:extLst>
          </p:cNvPr>
          <p:cNvSpPr/>
          <p:nvPr/>
        </p:nvSpPr>
        <p:spPr>
          <a:xfrm>
            <a:off x="2848819" y="551396"/>
            <a:ext cx="3446361" cy="1284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4C75367D-48A2-404A-DDD3-6B2ACCDE8F79}"/>
              </a:ext>
            </a:extLst>
          </p:cNvPr>
          <p:cNvSpPr/>
          <p:nvPr/>
        </p:nvSpPr>
        <p:spPr>
          <a:xfrm>
            <a:off x="801667" y="1071768"/>
            <a:ext cx="3720231" cy="114533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/>
              <a:t>Comité de pilotage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6A2109-4A8D-8E59-E64A-9D4FE31D8E1A}"/>
              </a:ext>
            </a:extLst>
          </p:cNvPr>
          <p:cNvSpPr/>
          <p:nvPr/>
        </p:nvSpPr>
        <p:spPr>
          <a:xfrm>
            <a:off x="4108537" y="1102443"/>
            <a:ext cx="1678487" cy="53220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DGCT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F0A59B-B149-8045-D86F-0E52FA5222D1}"/>
              </a:ext>
            </a:extLst>
          </p:cNvPr>
          <p:cNvSpPr/>
          <p:nvPr/>
        </p:nvSpPr>
        <p:spPr>
          <a:xfrm>
            <a:off x="4108537" y="1647249"/>
            <a:ext cx="1678487" cy="53220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GIZ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B10A8967-31A3-2AFC-9380-2BC65DB4CE53}"/>
              </a:ext>
            </a:extLst>
          </p:cNvPr>
          <p:cNvSpPr/>
          <p:nvPr/>
        </p:nvSpPr>
        <p:spPr>
          <a:xfrm>
            <a:off x="803753" y="3375587"/>
            <a:ext cx="2327754" cy="111481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/>
              <a:t>Comité de suivi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EFABA6-5742-029B-EE43-504DB1CF6728}"/>
              </a:ext>
            </a:extLst>
          </p:cNvPr>
          <p:cNvSpPr/>
          <p:nvPr/>
        </p:nvSpPr>
        <p:spPr>
          <a:xfrm>
            <a:off x="2883071" y="3400792"/>
            <a:ext cx="1678487" cy="53220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Présidé par le Wali ou le Gouverneur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58AEF9AA-B9ED-EBA9-681E-EA62CCE85B3C}"/>
              </a:ext>
            </a:extLst>
          </p:cNvPr>
          <p:cNvSpPr/>
          <p:nvPr/>
        </p:nvSpPr>
        <p:spPr>
          <a:xfrm>
            <a:off x="5210825" y="3375586"/>
            <a:ext cx="2327754" cy="111481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/>
              <a:t>Comité de suivi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FAAA70-1920-328B-C12D-50BF5005A55D}"/>
              </a:ext>
            </a:extLst>
          </p:cNvPr>
          <p:cNvSpPr/>
          <p:nvPr/>
        </p:nvSpPr>
        <p:spPr>
          <a:xfrm>
            <a:off x="7290143" y="3400791"/>
            <a:ext cx="1678487" cy="53220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Présidé par le Wali ou le Gouverneur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A8D40A0-4588-D3F1-2F98-7EA9271C2E76}"/>
              </a:ext>
            </a:extLst>
          </p:cNvPr>
          <p:cNvSpPr/>
          <p:nvPr/>
        </p:nvSpPr>
        <p:spPr>
          <a:xfrm rot="20349122">
            <a:off x="-33698" y="672159"/>
            <a:ext cx="1678487" cy="58637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National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0D9C7069-E542-EB5F-0E99-DD97C4DB7D19}"/>
              </a:ext>
            </a:extLst>
          </p:cNvPr>
          <p:cNvSpPr/>
          <p:nvPr/>
        </p:nvSpPr>
        <p:spPr>
          <a:xfrm rot="20645547">
            <a:off x="-75646" y="3122359"/>
            <a:ext cx="1678487" cy="52754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Territorial</a:t>
            </a:r>
          </a:p>
        </p:txBody>
      </p:sp>
    </p:spTree>
    <p:extLst>
      <p:ext uri="{BB962C8B-B14F-4D97-AF65-F5344CB8AC3E}">
        <p14:creationId xmlns:p14="http://schemas.microsoft.com/office/powerpoint/2010/main" val="824980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F1CFB64-E300-F14A-87C2-E636A311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8000" y="4853028"/>
            <a:ext cx="730250" cy="205740"/>
          </a:xfrm>
        </p:spPr>
        <p:txBody>
          <a:bodyPr>
            <a:normAutofit/>
          </a:bodyPr>
          <a:lstStyle/>
          <a:p>
            <a:pPr>
              <a:spcAft>
                <a:spcPts val="450"/>
              </a:spcAft>
            </a:pPr>
            <a:fld id="{4FAB73BC-B049-4115-A692-8D63A059BFB8}" type="slidenum">
              <a:rPr lang="en-US">
                <a:solidFill>
                  <a:srgbClr val="FFFFFF"/>
                </a:solidFill>
              </a:rPr>
              <a:pPr>
                <a:spcAft>
                  <a:spcPts val="450"/>
                </a:spcAft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89BF0396-9B9E-7253-8B85-31ADCC560A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941143"/>
              </p:ext>
            </p:extLst>
          </p:nvPr>
        </p:nvGraphicFramePr>
        <p:xfrm>
          <a:off x="2494843" y="869244"/>
          <a:ext cx="3872090" cy="3810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9068">
                  <a:extLst>
                    <a:ext uri="{9D8B030D-6E8A-4147-A177-3AD203B41FA5}">
                      <a16:colId xmlns:a16="http://schemas.microsoft.com/office/drawing/2014/main" val="1174959442"/>
                    </a:ext>
                  </a:extLst>
                </a:gridCol>
                <a:gridCol w="1603022">
                  <a:extLst>
                    <a:ext uri="{9D8B030D-6E8A-4147-A177-3AD203B41FA5}">
                      <a16:colId xmlns:a16="http://schemas.microsoft.com/office/drawing/2014/main" val="4185045994"/>
                    </a:ext>
                  </a:extLst>
                </a:gridCol>
              </a:tblGrid>
              <a:tr h="640645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Régions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Communes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834377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FR" sz="2000" b="0" u="non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Souss Massa </a:t>
                      </a:r>
                      <a:endParaRPr lang="fr-FR" sz="20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2000" b="0" u="non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Agadir </a:t>
                      </a:r>
                      <a:endParaRPr lang="fr-FR" sz="20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63726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inden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endParaRPr lang="fr-FR" sz="18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2000" b="0" u="none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Inezgane</a:t>
                      </a:r>
                      <a:r>
                        <a:rPr lang="fr-FR" sz="2000" b="0" u="non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20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23405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inden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endParaRPr lang="fr-FR" sz="18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2000" b="0" u="non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Taroudant</a:t>
                      </a:r>
                      <a:endParaRPr lang="fr-FR" sz="2000" b="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05636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FR" sz="2000" b="0" u="non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Marrakech Safi</a:t>
                      </a:r>
                      <a:endParaRPr lang="fr-FR" sz="20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2000" b="0" u="non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Marrakech </a:t>
                      </a:r>
                      <a:endParaRPr lang="fr-FR" sz="20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9591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inden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endParaRPr lang="fr-FR" sz="18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2000" b="0" u="none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Benguerir</a:t>
                      </a:r>
                      <a:r>
                        <a:rPr lang="fr-FR" sz="2000" b="0" u="non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20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9421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inden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endParaRPr lang="fr-FR" sz="18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2000" b="0" u="non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Safi</a:t>
                      </a:r>
                      <a:endParaRPr lang="fr-FR" sz="20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46255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2000" b="0" u="none" dirty="0" err="1"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Guelmim</a:t>
                      </a:r>
                      <a:r>
                        <a:rPr lang="fr-FR" sz="2000" b="0" u="none" dirty="0"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Oued Noun</a:t>
                      </a:r>
                      <a:endParaRPr lang="fr-FR" sz="2000" b="0" u="none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2000" b="0" u="none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Guelmim</a:t>
                      </a:r>
                      <a:r>
                        <a:rPr lang="fr-FR" sz="2000" b="0" u="non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20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4887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inden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endParaRPr lang="fr-FR" sz="18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2000" b="0" u="non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Sidi Ifni</a:t>
                      </a:r>
                      <a:endParaRPr lang="fr-FR" sz="20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68370"/>
                  </a:ext>
                </a:extLst>
              </a:tr>
            </a:tbl>
          </a:graphicData>
        </a:graphic>
      </p:graphicFrame>
      <p:sp>
        <p:nvSpPr>
          <p:cNvPr id="5" name="Titel 2">
            <a:extLst>
              <a:ext uri="{FF2B5EF4-FFF2-40B4-BE49-F238E27FC236}">
                <a16:creationId xmlns:a16="http://schemas.microsoft.com/office/drawing/2014/main" id="{C7EB8A1F-5BA3-F34D-4E69-6EFB503F9AE0}"/>
              </a:ext>
            </a:extLst>
          </p:cNvPr>
          <p:cNvSpPr txBox="1">
            <a:spLocks/>
          </p:cNvSpPr>
          <p:nvPr/>
        </p:nvSpPr>
        <p:spPr bwMode="gray">
          <a:xfrm>
            <a:off x="0" y="169141"/>
            <a:ext cx="9144000" cy="350865"/>
          </a:xfrm>
          <a:prstGeom prst="rect">
            <a:avLst/>
          </a:prstGeom>
        </p:spPr>
        <p:txBody>
          <a:bodyPr vert="horz" wrap="square" lIns="0" tIns="0" rIns="72000" bIns="0" rtlCol="0" anchor="ctr">
            <a:spAutoFit/>
          </a:bodyPr>
          <a:lstStyle>
            <a:lvl1pPr algn="ctr" defTabSz="685800" rtl="0" eaLnBrk="1" latinLnBrk="0" hangingPunct="1">
              <a:lnSpc>
                <a:spcPct val="95000"/>
              </a:lnSpc>
              <a:spcBef>
                <a:spcPts val="1200"/>
              </a:spcBef>
              <a:buNone/>
              <a:defRPr sz="26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chemeClr val="tx2"/>
                </a:solidFill>
                <a:latin typeface="BundesSans Office" panose="020B0002030500000203" pitchFamily="34" charset="0"/>
              </a:rPr>
              <a:t>Collectivités territoriales « partenaires »</a:t>
            </a:r>
          </a:p>
        </p:txBody>
      </p:sp>
      <p:sp>
        <p:nvSpPr>
          <p:cNvPr id="6" name="Rechteck 17">
            <a:extLst>
              <a:ext uri="{FF2B5EF4-FFF2-40B4-BE49-F238E27FC236}">
                <a16:creationId xmlns:a16="http://schemas.microsoft.com/office/drawing/2014/main" id="{7A3CE357-45B1-7134-4745-AF1B03181A60}"/>
              </a:ext>
            </a:extLst>
          </p:cNvPr>
          <p:cNvSpPr/>
          <p:nvPr/>
        </p:nvSpPr>
        <p:spPr>
          <a:xfrm>
            <a:off x="1636889" y="576451"/>
            <a:ext cx="5791199" cy="1799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D1B508-F9BB-9957-0EC1-1EC23B9D8FD4}"/>
              </a:ext>
            </a:extLst>
          </p:cNvPr>
          <p:cNvSpPr/>
          <p:nvPr/>
        </p:nvSpPr>
        <p:spPr>
          <a:xfrm>
            <a:off x="4775200" y="1444978"/>
            <a:ext cx="1885244" cy="3408050"/>
          </a:xfrm>
          <a:prstGeom prst="rec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BB7957-F10A-C910-FFF6-191570C3B877}"/>
              </a:ext>
            </a:extLst>
          </p:cNvPr>
          <p:cNvSpPr/>
          <p:nvPr/>
        </p:nvSpPr>
        <p:spPr>
          <a:xfrm>
            <a:off x="2359377" y="1371035"/>
            <a:ext cx="4560711" cy="3607365"/>
          </a:xfrm>
          <a:prstGeom prst="rect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>
              <a:solidFill>
                <a:schemeClr val="tx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EE66958-656C-2E0E-2A01-9354EBAAE169}"/>
              </a:ext>
            </a:extLst>
          </p:cNvPr>
          <p:cNvSpPr txBox="1"/>
          <p:nvPr/>
        </p:nvSpPr>
        <p:spPr>
          <a:xfrm>
            <a:off x="5652910" y="4527033"/>
            <a:ext cx="1111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b="1" dirty="0"/>
              <a:t>Axe 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0BA7F9E-19E2-922F-A798-F6DC1A1C384C}"/>
              </a:ext>
            </a:extLst>
          </p:cNvPr>
          <p:cNvSpPr txBox="1"/>
          <p:nvPr/>
        </p:nvSpPr>
        <p:spPr>
          <a:xfrm>
            <a:off x="2359377" y="4635805"/>
            <a:ext cx="1444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Axe 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3300AA-818E-3428-E6D0-45451CA6CB24}"/>
              </a:ext>
            </a:extLst>
          </p:cNvPr>
          <p:cNvSpPr/>
          <p:nvPr/>
        </p:nvSpPr>
        <p:spPr>
          <a:xfrm>
            <a:off x="4902198" y="1538274"/>
            <a:ext cx="3745092" cy="338555"/>
          </a:xfrm>
          <a:prstGeom prst="rect">
            <a:avLst/>
          </a:prstGeom>
          <a:solidFill>
            <a:srgbClr val="FDF1D8">
              <a:alpha val="20000"/>
            </a:srgb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7A0CBF-83BA-1699-1F20-5203AD872F36}"/>
              </a:ext>
            </a:extLst>
          </p:cNvPr>
          <p:cNvSpPr/>
          <p:nvPr/>
        </p:nvSpPr>
        <p:spPr>
          <a:xfrm>
            <a:off x="4902199" y="2721178"/>
            <a:ext cx="3745092" cy="338555"/>
          </a:xfrm>
          <a:prstGeom prst="rect">
            <a:avLst/>
          </a:prstGeom>
          <a:solidFill>
            <a:srgbClr val="FDF1D8">
              <a:alpha val="20000"/>
            </a:srgb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C7FD524-D837-9B0E-8686-E910BE65B7EC}"/>
              </a:ext>
            </a:extLst>
          </p:cNvPr>
          <p:cNvSpPr txBox="1"/>
          <p:nvPr/>
        </p:nvSpPr>
        <p:spPr>
          <a:xfrm>
            <a:off x="7913508" y="2144024"/>
            <a:ext cx="790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</a:rPr>
              <a:t>Axe 3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212482E-0330-CD02-3582-C3C29E1EC334}"/>
              </a:ext>
            </a:extLst>
          </p:cNvPr>
          <p:cNvCxnSpPr>
            <a:cxnSpLocks/>
            <a:stCxn id="10" idx="3"/>
            <a:endCxn id="11" idx="3"/>
          </p:cNvCxnSpPr>
          <p:nvPr/>
        </p:nvCxnSpPr>
        <p:spPr>
          <a:xfrm>
            <a:off x="8647290" y="1707552"/>
            <a:ext cx="1" cy="118290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égende : flèche vers la droite 15">
            <a:extLst>
              <a:ext uri="{FF2B5EF4-FFF2-40B4-BE49-F238E27FC236}">
                <a16:creationId xmlns:a16="http://schemas.microsoft.com/office/drawing/2014/main" id="{9946A89C-5007-93FE-BE96-5DC6679FB924}"/>
              </a:ext>
            </a:extLst>
          </p:cNvPr>
          <p:cNvSpPr/>
          <p:nvPr/>
        </p:nvSpPr>
        <p:spPr>
          <a:xfrm rot="10800000">
            <a:off x="1092900" y="1610384"/>
            <a:ext cx="1031524" cy="3025421"/>
          </a:xfrm>
          <a:prstGeom prst="rightArrowCallout">
            <a:avLst>
              <a:gd name="adj1" fmla="val 17564"/>
              <a:gd name="adj2" fmla="val 34915"/>
              <a:gd name="adj3" fmla="val 16245"/>
              <a:gd name="adj4" fmla="val 6497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sz="1800" b="1" dirty="0"/>
              <a:t>Mise à l’échelle et partage</a:t>
            </a:r>
          </a:p>
        </p:txBody>
      </p:sp>
    </p:spTree>
    <p:extLst>
      <p:ext uri="{BB962C8B-B14F-4D97-AF65-F5344CB8AC3E}">
        <p14:creationId xmlns:p14="http://schemas.microsoft.com/office/powerpoint/2010/main" val="69866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/>
      <p:bldP spid="9" grpId="0"/>
      <p:bldP spid="10" grpId="0" animBg="1"/>
      <p:bldP spid="11" grpId="0" animBg="1"/>
      <p:bldP spid="12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F1CFB64-E300-F14A-87C2-E636A311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8000" y="4853028"/>
            <a:ext cx="730250" cy="205740"/>
          </a:xfrm>
        </p:spPr>
        <p:txBody>
          <a:bodyPr>
            <a:normAutofit/>
          </a:bodyPr>
          <a:lstStyle/>
          <a:p>
            <a:pPr>
              <a:spcAft>
                <a:spcPts val="450"/>
              </a:spcAft>
            </a:pPr>
            <a:fld id="{4FAB73BC-B049-4115-A692-8D63A059BFB8}" type="slidenum">
              <a:rPr lang="en-US">
                <a:solidFill>
                  <a:srgbClr val="FFFFFF"/>
                </a:solidFill>
              </a:rPr>
              <a:pPr>
                <a:spcAft>
                  <a:spcPts val="450"/>
                </a:spcAft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C7EB8A1F-5BA3-F34D-4E69-6EFB503F9AE0}"/>
              </a:ext>
            </a:extLst>
          </p:cNvPr>
          <p:cNvSpPr txBox="1">
            <a:spLocks/>
          </p:cNvSpPr>
          <p:nvPr/>
        </p:nvSpPr>
        <p:spPr bwMode="gray">
          <a:xfrm>
            <a:off x="0" y="169141"/>
            <a:ext cx="9144000" cy="350865"/>
          </a:xfrm>
          <a:prstGeom prst="rect">
            <a:avLst/>
          </a:prstGeom>
        </p:spPr>
        <p:txBody>
          <a:bodyPr vert="horz" wrap="square" lIns="0" tIns="0" rIns="72000" bIns="0" rtlCol="0" anchor="ctr">
            <a:spAutoFit/>
          </a:bodyPr>
          <a:lstStyle>
            <a:lvl1pPr algn="ctr" defTabSz="685800" rtl="0" eaLnBrk="1" latinLnBrk="0" hangingPunct="1">
              <a:lnSpc>
                <a:spcPct val="95000"/>
              </a:lnSpc>
              <a:spcBef>
                <a:spcPts val="1200"/>
              </a:spcBef>
              <a:buNone/>
              <a:defRPr sz="26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chemeClr val="tx2"/>
                </a:solidFill>
                <a:latin typeface="BundesSans Office" panose="020B0002030500000203" pitchFamily="34" charset="0"/>
              </a:rPr>
              <a:t>Prochaines étapes</a:t>
            </a:r>
          </a:p>
        </p:txBody>
      </p:sp>
      <p:sp>
        <p:nvSpPr>
          <p:cNvPr id="6" name="Rechteck 17">
            <a:extLst>
              <a:ext uri="{FF2B5EF4-FFF2-40B4-BE49-F238E27FC236}">
                <a16:creationId xmlns:a16="http://schemas.microsoft.com/office/drawing/2014/main" id="{7A3CE357-45B1-7134-4745-AF1B03181A60}"/>
              </a:ext>
            </a:extLst>
          </p:cNvPr>
          <p:cNvSpPr/>
          <p:nvPr/>
        </p:nvSpPr>
        <p:spPr>
          <a:xfrm>
            <a:off x="1636889" y="576451"/>
            <a:ext cx="5791199" cy="1799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/>
          </a:p>
        </p:txBody>
      </p:sp>
      <p:sp>
        <p:nvSpPr>
          <p:cNvPr id="3" name="Rechteck 4">
            <a:extLst>
              <a:ext uri="{FF2B5EF4-FFF2-40B4-BE49-F238E27FC236}">
                <a16:creationId xmlns:a16="http://schemas.microsoft.com/office/drawing/2014/main" id="{F422586C-91E8-0E11-3AE2-0873C4921E14}"/>
              </a:ext>
            </a:extLst>
          </p:cNvPr>
          <p:cNvSpPr/>
          <p:nvPr/>
        </p:nvSpPr>
        <p:spPr>
          <a:xfrm>
            <a:off x="1332089" y="1209189"/>
            <a:ext cx="6095999" cy="258532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571500" indent="-342900" algn="just">
              <a:buFont typeface="+mj-lt"/>
              <a:buAutoNum type="arabicPeriod"/>
            </a:pPr>
            <a:r>
              <a:rPr lang="fr-FR" sz="1800" dirty="0">
                <a:solidFill>
                  <a:srgbClr val="000000"/>
                </a:solidFill>
                <a:effectLst/>
                <a:latin typeface="Arial"/>
                <a:ea typeface="Calibri" panose="020F0502020204030204" pitchFamily="34" charset="0"/>
                <a:cs typeface="BundesSans Office" panose="020B0002030500000203"/>
              </a:rPr>
              <a:t>Participation à la planification du</a:t>
            </a:r>
            <a:r>
              <a:rPr lang="fr-FR" sz="1800" dirty="0">
                <a:solidFill>
                  <a:srgbClr val="000000"/>
                </a:solidFill>
                <a:ea typeface="Calibri" panose="020F0502020204030204" pitchFamily="34" charset="0"/>
                <a:cs typeface="BundesSans Office" panose="020B0002030500000203"/>
              </a:rPr>
              <a:t> projet SODER dans </a:t>
            </a:r>
            <a:r>
              <a:rPr lang="fr-FR" sz="1800" dirty="0">
                <a:solidFill>
                  <a:srgbClr val="000000"/>
                </a:solidFill>
                <a:effectLst/>
                <a:latin typeface="Arial"/>
                <a:ea typeface="Calibri" panose="020F0502020204030204" pitchFamily="34" charset="0"/>
                <a:cs typeface="BundesSans Office" panose="020B0002030500000203"/>
              </a:rPr>
              <a:t>les 3 régions</a:t>
            </a:r>
          </a:p>
          <a:p>
            <a:pPr marL="228600" algn="just"/>
            <a:r>
              <a:rPr lang="fr-FR" sz="18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BundesSans Office" panose="020B0002030500000203"/>
              </a:rPr>
              <a:t>	</a:t>
            </a:r>
            <a:r>
              <a:rPr lang="fr-FR" sz="1800" dirty="0">
                <a:solidFill>
                  <a:srgbClr val="000000"/>
                </a:solidFill>
                <a:effectLst/>
                <a:latin typeface="Arial"/>
                <a:ea typeface="Calibri" panose="020F0502020204030204" pitchFamily="34" charset="0"/>
                <a:cs typeface="BundesSans Office" panose="020B0002030500000203"/>
              </a:rPr>
              <a:t>(à partir du 13 mars)</a:t>
            </a:r>
          </a:p>
          <a:p>
            <a:pPr marL="228600" algn="just"/>
            <a:endParaRPr lang="fr-FR" sz="1800" dirty="0">
              <a:solidFill>
                <a:srgbClr val="000000"/>
              </a:solidFill>
              <a:effectLst/>
              <a:latin typeface="Arial"/>
              <a:ea typeface="Calibri" panose="020F0502020204030204" pitchFamily="34" charset="0"/>
              <a:cs typeface="BundesSans Office" panose="020B0002030500000203"/>
            </a:endParaRPr>
          </a:p>
          <a:p>
            <a:pPr marL="571500" indent="-342900" algn="just">
              <a:buFont typeface="+mj-lt"/>
              <a:buAutoNum type="arabicPeriod" startAt="2"/>
            </a:pPr>
            <a:r>
              <a:rPr lang="fr-FR" sz="18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BundesSans Office" panose="020B0002030500000203"/>
              </a:rPr>
              <a:t>Finalisation par visio-conférence de la planification opérationnelle du projet BGF avec les collectivités territoriales </a:t>
            </a:r>
          </a:p>
          <a:p>
            <a:pPr marL="228600" algn="just"/>
            <a:r>
              <a:rPr lang="fr-FR" sz="18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BundesSans Office" panose="020B0002030500000203"/>
              </a:rPr>
              <a:t>	(jusqu’à fin avril 2023)</a:t>
            </a:r>
            <a:endParaRPr lang="fr-FR" sz="1800" dirty="0">
              <a:solidFill>
                <a:srgbClr val="000000"/>
              </a:solidFill>
              <a:effectLst/>
              <a:latin typeface="Arial"/>
              <a:ea typeface="Calibri" panose="020F0502020204030204" pitchFamily="34" charset="0"/>
              <a:cs typeface="BundesSans Office" panose="020B0002030500000203"/>
            </a:endParaRPr>
          </a:p>
          <a:p>
            <a:pPr marL="571500" indent="-342900" algn="just">
              <a:buFont typeface="+mj-lt"/>
              <a:buAutoNum type="arabicPeriod"/>
            </a:pPr>
            <a:endParaRPr lang="de-DE" sz="1800" dirty="0">
              <a:solidFill>
                <a:srgbClr val="000000"/>
              </a:solidFill>
              <a:effectLst/>
              <a:latin typeface="BundesSans Office" panose="020B0002030500000203"/>
              <a:ea typeface="Calibri" panose="020F0502020204030204" pitchFamily="34" charset="0"/>
              <a:cs typeface="BundesSans Office" panose="020B0002030500000203"/>
            </a:endParaRPr>
          </a:p>
        </p:txBody>
      </p:sp>
    </p:spTree>
    <p:extLst>
      <p:ext uri="{BB962C8B-B14F-4D97-AF65-F5344CB8AC3E}">
        <p14:creationId xmlns:p14="http://schemas.microsoft.com/office/powerpoint/2010/main" val="3582139931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English">
  <a:themeElements>
    <a:clrScheme name="BMZ">
      <a:dk1>
        <a:sysClr val="windowText" lastClr="000000"/>
      </a:dk1>
      <a:lt1>
        <a:sysClr val="window" lastClr="FFFFFF"/>
      </a:lt1>
      <a:dk2>
        <a:srgbClr val="576164"/>
      </a:dk2>
      <a:lt2>
        <a:srgbClr val="BEC5C9"/>
      </a:lt2>
      <a:accent1>
        <a:srgbClr val="C80F0F"/>
      </a:accent1>
      <a:accent2>
        <a:srgbClr val="780F2D"/>
      </a:accent2>
      <a:accent3>
        <a:srgbClr val="007194"/>
      </a:accent3>
      <a:accent4>
        <a:srgbClr val="006F6F"/>
      </a:accent4>
      <a:accent5>
        <a:srgbClr val="597C39"/>
      </a:accent5>
      <a:accent6>
        <a:srgbClr val="F7BB3D"/>
      </a:accent6>
      <a:hlink>
        <a:srgbClr val="C80F0F"/>
      </a:hlink>
      <a:folHlink>
        <a:srgbClr val="C80F0F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C7184B0664FB4B9AAB9FD8D646F756" ma:contentTypeVersion="10" ma:contentTypeDescription="Crée un document." ma:contentTypeScope="" ma:versionID="30a7d703f272c2710a12a0ff1897c097">
  <xsd:schema xmlns:xsd="http://www.w3.org/2001/XMLSchema" xmlns:xs="http://www.w3.org/2001/XMLSchema" xmlns:p="http://schemas.microsoft.com/office/2006/metadata/properties" xmlns:ns2="6a356048-2416-429b-84f1-b731e87c8d92" xmlns:ns3="dd3069a5-a113-4320-8daf-7124e5c899f4" targetNamespace="http://schemas.microsoft.com/office/2006/metadata/properties" ma:root="true" ma:fieldsID="807ecb2c4f8a438398df6969b3cd3f7f" ns2:_="" ns3:_="">
    <xsd:import namespace="6a356048-2416-429b-84f1-b731e87c8d92"/>
    <xsd:import namespace="dd3069a5-a113-4320-8daf-7124e5c899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356048-2416-429b-84f1-b731e87c8d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3069a5-a113-4320-8daf-7124e5c899f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A440E4-7052-4E66-A23A-F7F669E03A17}">
  <ds:schemaRefs>
    <ds:schemaRef ds:uri="http://purl.org/dc/dcmitype/"/>
    <ds:schemaRef ds:uri="http://schemas.microsoft.com/office/2006/documentManagement/types"/>
    <ds:schemaRef ds:uri="dd3069a5-a113-4320-8daf-7124e5c899f4"/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  <ds:schemaRef ds:uri="6a356048-2416-429b-84f1-b731e87c8d9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BD8900A-1395-4B07-9D78-80FE38E2DE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D2B79E-1426-4082-A707-DE990A312C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356048-2416-429b-84f1-b731e87c8d92"/>
    <ds:schemaRef ds:uri="dd3069a5-a113-4320-8daf-7124e5c899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499</Words>
  <Application>Microsoft Office PowerPoint</Application>
  <PresentationFormat>Affichage à l'écran (16:9)</PresentationFormat>
  <Paragraphs>122</Paragraphs>
  <Slides>11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BundesSans Office</vt:lpstr>
      <vt:lpstr>Calibri</vt:lpstr>
      <vt:lpstr>Symbol</vt:lpstr>
      <vt:lpstr>Wingdings</vt:lpstr>
      <vt:lpstr>Master English</vt:lpstr>
      <vt:lpstr>Réunion de lancement du projet  Bonne gouvernance financière (BGF)  </vt:lpstr>
      <vt:lpstr>Agenda</vt:lpstr>
      <vt:lpstr>Présentation du projet  Bonne gouvernance financière (BGF)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Merci!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Méthodologies d’estimation des coûts des services publics fournis par les collectivités locales</dc:title>
  <dc:creator>Fabricius, Helena GIZ TN</dc:creator>
  <cp:lastModifiedBy>Mario Klee</cp:lastModifiedBy>
  <cp:revision>93</cp:revision>
  <dcterms:created xsi:type="dcterms:W3CDTF">2022-03-14T00:07:59Z</dcterms:created>
  <dcterms:modified xsi:type="dcterms:W3CDTF">2023-03-02T13:27:24Z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0x0101007AC7184B0664FB4B9AAB9FD8D646F756</vt:lpwstr>
  </property>
</Properties>
</file>